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0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5146-989D-4CCE-9245-944B60337DB5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4F1A-FA5E-4BD1-9A2A-D5380804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816BE-74F2-4E54-AD96-201E71E902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3203-36CF-41E7-95EC-3ABEDE02A931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B4DE-4A0D-4861-BE4E-62B0AE66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E48C-F0A2-42C9-B8F4-5C2D4CFB607B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BE8B-570F-4CF7-9A05-6DDA8762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B8F1-BF76-4047-8EEB-1AE05A939DE6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5DB3-04E5-4A45-8DFC-4BD7112B7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22EE-A82E-4FBE-878A-6B7CB861F322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2F87-7106-401F-BE7C-CE4915EDB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D128-A8BE-4A4A-9AD7-D21AE2633A5A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9BE4-D43F-4F71-92B2-590B4420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2341-9AB9-4D73-A2B1-22A1D0D15A15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645E-C534-4A15-8800-88D2BBA15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D942-45E3-4AEF-A3CD-58D795014803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D510-1566-4F78-9ECE-3B1CFF23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3FF3-EE2B-49E0-9C83-72B900AC5F69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0077-C6CD-44E4-8A7C-FF70768F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DC60-AAC8-4A5C-98F9-60B86F31815F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B8F-1119-4012-B9A8-DD636C7D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9C29-2DD3-49EE-BDE1-81BC33490BCB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B41C-BB3B-4D52-8699-A598024D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ECD8-6F19-4E71-A096-D15B7027DC36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C934-8BA4-4499-96EA-18B09AFFE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844C44-B02E-47A3-9DB3-9C11F72A7189}" type="datetime3">
              <a:rPr lang="en-US"/>
              <a:pPr>
                <a:defRPr/>
              </a:pPr>
              <a:t>8 January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DNPP/7/2009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1DBBC-2A33-4ABF-BCEA-5066C7773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:\MAPS &amp; CHARTS\GIS\scaned charts and maps\Indian Ocean - Northern Part.tif"/>
          <p:cNvPicPr>
            <a:picLocks noChangeAspect="1" noChangeArrowheads="1"/>
          </p:cNvPicPr>
          <p:nvPr/>
        </p:nvPicPr>
        <p:blipFill>
          <a:blip r:embed="rId3" cstate="screen"/>
          <a:srcRect b="-172"/>
          <a:stretch>
            <a:fillRect/>
          </a:stretch>
        </p:blipFill>
        <p:spPr bwMode="auto">
          <a:xfrm rot="16200000">
            <a:off x="1135118" y="-1150883"/>
            <a:ext cx="6857999" cy="9159766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</p:pic>
      <p:grpSp>
        <p:nvGrpSpPr>
          <p:cNvPr id="2" name="Group 30"/>
          <p:cNvGrpSpPr/>
          <p:nvPr/>
        </p:nvGrpSpPr>
        <p:grpSpPr>
          <a:xfrm>
            <a:off x="152400" y="2240186"/>
            <a:ext cx="4733750" cy="1509380"/>
            <a:chOff x="152400" y="2240186"/>
            <a:chExt cx="4733750" cy="1509380"/>
          </a:xfrm>
        </p:grpSpPr>
        <p:sp>
          <p:nvSpPr>
            <p:cNvPr id="29" name="Freeform 28"/>
            <p:cNvSpPr/>
            <p:nvPr/>
          </p:nvSpPr>
          <p:spPr>
            <a:xfrm>
              <a:off x="4178378" y="2240186"/>
              <a:ext cx="707772" cy="1200501"/>
            </a:xfrm>
            <a:custGeom>
              <a:avLst/>
              <a:gdLst>
                <a:gd name="connsiteX0" fmla="*/ 935 w 707772"/>
                <a:gd name="connsiteY0" fmla="*/ 127156 h 1200501"/>
                <a:gd name="connsiteX1" fmla="*/ 34594 w 707772"/>
                <a:gd name="connsiteY1" fmla="*/ 211304 h 1200501"/>
                <a:gd name="connsiteX2" fmla="*/ 40204 w 707772"/>
                <a:gd name="connsiteY2" fmla="*/ 273012 h 1200501"/>
                <a:gd name="connsiteX3" fmla="*/ 40204 w 707772"/>
                <a:gd name="connsiteY3" fmla="*/ 486185 h 1200501"/>
                <a:gd name="connsiteX4" fmla="*/ 40204 w 707772"/>
                <a:gd name="connsiteY4" fmla="*/ 564722 h 1200501"/>
                <a:gd name="connsiteX5" fmla="*/ 45813 w 707772"/>
                <a:gd name="connsiteY5" fmla="*/ 671308 h 1200501"/>
                <a:gd name="connsiteX6" fmla="*/ 62643 w 707772"/>
                <a:gd name="connsiteY6" fmla="*/ 895701 h 1200501"/>
                <a:gd name="connsiteX7" fmla="*/ 96302 w 707772"/>
                <a:gd name="connsiteY7" fmla="*/ 1035947 h 1200501"/>
                <a:gd name="connsiteX8" fmla="*/ 163620 w 707772"/>
                <a:gd name="connsiteY8" fmla="*/ 1142533 h 1200501"/>
                <a:gd name="connsiteX9" fmla="*/ 253377 w 707772"/>
                <a:gd name="connsiteY9" fmla="*/ 1193021 h 1200501"/>
                <a:gd name="connsiteX10" fmla="*/ 382402 w 707772"/>
                <a:gd name="connsiteY10" fmla="*/ 1187412 h 1200501"/>
                <a:gd name="connsiteX11" fmla="*/ 472159 w 707772"/>
                <a:gd name="connsiteY11" fmla="*/ 1136923 h 1200501"/>
                <a:gd name="connsiteX12" fmla="*/ 567526 w 707772"/>
                <a:gd name="connsiteY12" fmla="*/ 1097654 h 1200501"/>
                <a:gd name="connsiteX13" fmla="*/ 668503 w 707772"/>
                <a:gd name="connsiteY13" fmla="*/ 991068 h 1200501"/>
                <a:gd name="connsiteX14" fmla="*/ 696552 w 707772"/>
                <a:gd name="connsiteY14" fmla="*/ 817164 h 1200501"/>
                <a:gd name="connsiteX15" fmla="*/ 679723 w 707772"/>
                <a:gd name="connsiteY15" fmla="*/ 682528 h 1200501"/>
                <a:gd name="connsiteX16" fmla="*/ 528258 w 707772"/>
                <a:gd name="connsiteY16" fmla="*/ 379598 h 1200501"/>
                <a:gd name="connsiteX17" fmla="*/ 455330 w 707772"/>
                <a:gd name="connsiteY17" fmla="*/ 284231 h 1200501"/>
                <a:gd name="connsiteX18" fmla="*/ 382402 w 707772"/>
                <a:gd name="connsiteY18" fmla="*/ 160815 h 1200501"/>
                <a:gd name="connsiteX19" fmla="*/ 303865 w 707772"/>
                <a:gd name="connsiteY19" fmla="*/ 82278 h 1200501"/>
                <a:gd name="connsiteX20" fmla="*/ 236547 w 707772"/>
                <a:gd name="connsiteY20" fmla="*/ 26180 h 1200501"/>
                <a:gd name="connsiteX21" fmla="*/ 169229 w 707772"/>
                <a:gd name="connsiteY21" fmla="*/ 9350 h 1200501"/>
                <a:gd name="connsiteX22" fmla="*/ 101912 w 707772"/>
                <a:gd name="connsiteY22" fmla="*/ 9350 h 1200501"/>
                <a:gd name="connsiteX23" fmla="*/ 28984 w 707772"/>
                <a:gd name="connsiteY23" fmla="*/ 65448 h 1200501"/>
                <a:gd name="connsiteX24" fmla="*/ 935 w 707772"/>
                <a:gd name="connsiteY24" fmla="*/ 127156 h 1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7772" h="1200501">
                  <a:moveTo>
                    <a:pt x="935" y="127156"/>
                  </a:moveTo>
                  <a:cubicBezTo>
                    <a:pt x="1870" y="151465"/>
                    <a:pt x="28049" y="186995"/>
                    <a:pt x="34594" y="211304"/>
                  </a:cubicBezTo>
                  <a:cubicBezTo>
                    <a:pt x="41139" y="235613"/>
                    <a:pt x="39269" y="227199"/>
                    <a:pt x="40204" y="273012"/>
                  </a:cubicBezTo>
                  <a:cubicBezTo>
                    <a:pt x="41139" y="318825"/>
                    <a:pt x="40204" y="486185"/>
                    <a:pt x="40204" y="486185"/>
                  </a:cubicBezTo>
                  <a:cubicBezTo>
                    <a:pt x="40204" y="534803"/>
                    <a:pt x="39269" y="533868"/>
                    <a:pt x="40204" y="564722"/>
                  </a:cubicBezTo>
                  <a:cubicBezTo>
                    <a:pt x="41139" y="595576"/>
                    <a:pt x="42073" y="616145"/>
                    <a:pt x="45813" y="671308"/>
                  </a:cubicBezTo>
                  <a:cubicBezTo>
                    <a:pt x="49553" y="726471"/>
                    <a:pt x="54228" y="834928"/>
                    <a:pt x="62643" y="895701"/>
                  </a:cubicBezTo>
                  <a:cubicBezTo>
                    <a:pt x="71058" y="956474"/>
                    <a:pt x="79473" y="994808"/>
                    <a:pt x="96302" y="1035947"/>
                  </a:cubicBezTo>
                  <a:cubicBezTo>
                    <a:pt x="113131" y="1077086"/>
                    <a:pt x="137441" y="1116354"/>
                    <a:pt x="163620" y="1142533"/>
                  </a:cubicBezTo>
                  <a:cubicBezTo>
                    <a:pt x="189799" y="1168712"/>
                    <a:pt x="216913" y="1185541"/>
                    <a:pt x="253377" y="1193021"/>
                  </a:cubicBezTo>
                  <a:cubicBezTo>
                    <a:pt x="289841" y="1200501"/>
                    <a:pt x="345938" y="1196762"/>
                    <a:pt x="382402" y="1187412"/>
                  </a:cubicBezTo>
                  <a:cubicBezTo>
                    <a:pt x="418866" y="1178062"/>
                    <a:pt x="441305" y="1151883"/>
                    <a:pt x="472159" y="1136923"/>
                  </a:cubicBezTo>
                  <a:cubicBezTo>
                    <a:pt x="503013" y="1121963"/>
                    <a:pt x="534802" y="1121963"/>
                    <a:pt x="567526" y="1097654"/>
                  </a:cubicBezTo>
                  <a:cubicBezTo>
                    <a:pt x="600250" y="1073345"/>
                    <a:pt x="646999" y="1037816"/>
                    <a:pt x="668503" y="991068"/>
                  </a:cubicBezTo>
                  <a:cubicBezTo>
                    <a:pt x="690007" y="944320"/>
                    <a:pt x="694682" y="868587"/>
                    <a:pt x="696552" y="817164"/>
                  </a:cubicBezTo>
                  <a:cubicBezTo>
                    <a:pt x="698422" y="765741"/>
                    <a:pt x="707772" y="755456"/>
                    <a:pt x="679723" y="682528"/>
                  </a:cubicBezTo>
                  <a:cubicBezTo>
                    <a:pt x="651674" y="609600"/>
                    <a:pt x="565657" y="445981"/>
                    <a:pt x="528258" y="379598"/>
                  </a:cubicBezTo>
                  <a:cubicBezTo>
                    <a:pt x="490859" y="313215"/>
                    <a:pt x="479639" y="320695"/>
                    <a:pt x="455330" y="284231"/>
                  </a:cubicBezTo>
                  <a:cubicBezTo>
                    <a:pt x="431021" y="247767"/>
                    <a:pt x="407646" y="194474"/>
                    <a:pt x="382402" y="160815"/>
                  </a:cubicBezTo>
                  <a:cubicBezTo>
                    <a:pt x="357158" y="127156"/>
                    <a:pt x="328174" y="104717"/>
                    <a:pt x="303865" y="82278"/>
                  </a:cubicBezTo>
                  <a:cubicBezTo>
                    <a:pt x="279556" y="59839"/>
                    <a:pt x="258986" y="38335"/>
                    <a:pt x="236547" y="26180"/>
                  </a:cubicBezTo>
                  <a:cubicBezTo>
                    <a:pt x="214108" y="14025"/>
                    <a:pt x="191668" y="12155"/>
                    <a:pt x="169229" y="9350"/>
                  </a:cubicBezTo>
                  <a:cubicBezTo>
                    <a:pt x="146790" y="6545"/>
                    <a:pt x="125286" y="0"/>
                    <a:pt x="101912" y="9350"/>
                  </a:cubicBezTo>
                  <a:cubicBezTo>
                    <a:pt x="78538" y="18700"/>
                    <a:pt x="45813" y="48619"/>
                    <a:pt x="28984" y="65448"/>
                  </a:cubicBezTo>
                  <a:cubicBezTo>
                    <a:pt x="12155" y="82277"/>
                    <a:pt x="0" y="102847"/>
                    <a:pt x="935" y="127156"/>
                  </a:cubicBezTo>
                  <a:close/>
                </a:path>
              </a:pathLst>
            </a:custGeom>
            <a:solidFill>
              <a:srgbClr val="FFFF00">
                <a:alpha val="27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ular Callout 29"/>
            <p:cNvSpPr>
              <a:spLocks noChangeArrowheads="1"/>
            </p:cNvSpPr>
            <p:nvPr/>
          </p:nvSpPr>
          <p:spPr bwMode="auto">
            <a:xfrm>
              <a:off x="152400" y="3216166"/>
              <a:ext cx="1752600" cy="533400"/>
            </a:xfrm>
            <a:prstGeom prst="wedgeRectCallout">
              <a:avLst>
                <a:gd name="adj1" fmla="val 172895"/>
                <a:gd name="adj2" fmla="val -46375"/>
              </a:avLst>
            </a:prstGeom>
            <a:solidFill>
              <a:srgbClr val="FFFF00">
                <a:alpha val="47058"/>
              </a:srgbClr>
            </a:solidFill>
            <a:ln w="444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Territorial Waters (12NM)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60" name="Freeform 12"/>
          <p:cNvSpPr>
            <a:spLocks/>
          </p:cNvSpPr>
          <p:nvPr/>
        </p:nvSpPr>
        <p:spPr bwMode="auto">
          <a:xfrm>
            <a:off x="3700893" y="1901288"/>
            <a:ext cx="1811337" cy="2157412"/>
          </a:xfrm>
          <a:custGeom>
            <a:avLst/>
            <a:gdLst>
              <a:gd name="T0" fmla="*/ 2147483647 w 1141"/>
              <a:gd name="T1" fmla="*/ 2147483647 h 1359"/>
              <a:gd name="T2" fmla="*/ 2147483647 w 1141"/>
              <a:gd name="T3" fmla="*/ 2147483647 h 1359"/>
              <a:gd name="T4" fmla="*/ 2147483647 w 1141"/>
              <a:gd name="T5" fmla="*/ 2147483647 h 1359"/>
              <a:gd name="T6" fmla="*/ 2147483647 w 1141"/>
              <a:gd name="T7" fmla="*/ 2147483647 h 1359"/>
              <a:gd name="T8" fmla="*/ 2147483647 w 1141"/>
              <a:gd name="T9" fmla="*/ 2147483647 h 1359"/>
              <a:gd name="T10" fmla="*/ 2147483647 w 1141"/>
              <a:gd name="T11" fmla="*/ 2147483647 h 1359"/>
              <a:gd name="T12" fmla="*/ 2147483647 w 1141"/>
              <a:gd name="T13" fmla="*/ 2147483647 h 1359"/>
              <a:gd name="T14" fmla="*/ 2147483647 w 1141"/>
              <a:gd name="T15" fmla="*/ 2147483647 h 1359"/>
              <a:gd name="T16" fmla="*/ 2147483647 w 1141"/>
              <a:gd name="T17" fmla="*/ 2147483647 h 1359"/>
              <a:gd name="T18" fmla="*/ 2147483647 w 1141"/>
              <a:gd name="T19" fmla="*/ 2147483647 h 1359"/>
              <a:gd name="T20" fmla="*/ 2147483647 w 1141"/>
              <a:gd name="T21" fmla="*/ 2147483647 h 1359"/>
              <a:gd name="T22" fmla="*/ 2147483647 w 1141"/>
              <a:gd name="T23" fmla="*/ 2147483647 h 1359"/>
              <a:gd name="T24" fmla="*/ 2147483647 w 1141"/>
              <a:gd name="T25" fmla="*/ 2147483647 h 1359"/>
              <a:gd name="T26" fmla="*/ 2147483647 w 1141"/>
              <a:gd name="T27" fmla="*/ 2147483647 h 1359"/>
              <a:gd name="T28" fmla="*/ 2147483647 w 1141"/>
              <a:gd name="T29" fmla="*/ 2147483647 h 1359"/>
              <a:gd name="T30" fmla="*/ 2147483647 w 1141"/>
              <a:gd name="T31" fmla="*/ 2147483647 h 1359"/>
              <a:gd name="T32" fmla="*/ 2147483647 w 1141"/>
              <a:gd name="T33" fmla="*/ 2147483647 h 1359"/>
              <a:gd name="T34" fmla="*/ 2147483647 w 1141"/>
              <a:gd name="T35" fmla="*/ 2147483647 h 1359"/>
              <a:gd name="T36" fmla="*/ 2147483647 w 1141"/>
              <a:gd name="T37" fmla="*/ 2147483647 h 1359"/>
              <a:gd name="T38" fmla="*/ 2147483647 w 1141"/>
              <a:gd name="T39" fmla="*/ 2147483647 h 1359"/>
              <a:gd name="T40" fmla="*/ 2147483647 w 1141"/>
              <a:gd name="T41" fmla="*/ 2147483647 h 1359"/>
              <a:gd name="T42" fmla="*/ 2147483647 w 1141"/>
              <a:gd name="T43" fmla="*/ 2147483647 h 1359"/>
              <a:gd name="T44" fmla="*/ 2147483647 w 1141"/>
              <a:gd name="T45" fmla="*/ 2147483647 h 1359"/>
              <a:gd name="T46" fmla="*/ 2147483647 w 1141"/>
              <a:gd name="T47" fmla="*/ 2147483647 h 1359"/>
              <a:gd name="T48" fmla="*/ 2147483647 w 1141"/>
              <a:gd name="T49" fmla="*/ 2147483647 h 1359"/>
              <a:gd name="T50" fmla="*/ 2147483647 w 1141"/>
              <a:gd name="T51" fmla="*/ 2147483647 h 1359"/>
              <a:gd name="T52" fmla="*/ 2147483647 w 1141"/>
              <a:gd name="T53" fmla="*/ 2147483647 h 1359"/>
              <a:gd name="T54" fmla="*/ 2147483647 w 1141"/>
              <a:gd name="T55" fmla="*/ 2147483647 h 1359"/>
              <a:gd name="T56" fmla="*/ 2147483647 w 1141"/>
              <a:gd name="T57" fmla="*/ 2147483647 h 135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41"/>
              <a:gd name="T88" fmla="*/ 0 h 1359"/>
              <a:gd name="T89" fmla="*/ 1141 w 1141"/>
              <a:gd name="T90" fmla="*/ 1359 h 1359"/>
              <a:gd name="connsiteX0" fmla="*/ 852 w 1141"/>
              <a:gd name="connsiteY0" fmla="*/ 8 h 1359"/>
              <a:gd name="connsiteX1" fmla="*/ 995 w 1141"/>
              <a:gd name="connsiteY1" fmla="*/ 192 h 1359"/>
              <a:gd name="connsiteX2" fmla="*/ 1067 w 1141"/>
              <a:gd name="connsiteY2" fmla="*/ 340 h 1359"/>
              <a:gd name="connsiteX3" fmla="*/ 1108 w 1141"/>
              <a:gd name="connsiteY3" fmla="*/ 477 h 1359"/>
              <a:gd name="connsiteX4" fmla="*/ 1135 w 1141"/>
              <a:gd name="connsiteY4" fmla="*/ 624 h 1359"/>
              <a:gd name="connsiteX5" fmla="*/ 1069 w 1141"/>
              <a:gd name="connsiteY5" fmla="*/ 1008 h 1359"/>
              <a:gd name="connsiteX6" fmla="*/ 987 w 1141"/>
              <a:gd name="connsiteY6" fmla="*/ 1127 h 1359"/>
              <a:gd name="connsiteX7" fmla="*/ 933 w 1141"/>
              <a:gd name="connsiteY7" fmla="*/ 1188 h 1359"/>
              <a:gd name="connsiteX8" fmla="*/ 851 w 1141"/>
              <a:gd name="connsiteY8" fmla="*/ 1248 h 1359"/>
              <a:gd name="connsiteX9" fmla="*/ 755 w 1141"/>
              <a:gd name="connsiteY9" fmla="*/ 1296 h 1359"/>
              <a:gd name="connsiteX10" fmla="*/ 642 w 1141"/>
              <a:gd name="connsiteY10" fmla="*/ 1329 h 1359"/>
              <a:gd name="connsiteX11" fmla="*/ 458 w 1141"/>
              <a:gd name="connsiteY11" fmla="*/ 1350 h 1359"/>
              <a:gd name="connsiteX12" fmla="*/ 337 w 1141"/>
              <a:gd name="connsiteY12" fmla="*/ 1341 h 1359"/>
              <a:gd name="connsiteX13" fmla="*/ 201 w 1141"/>
              <a:gd name="connsiteY13" fmla="*/ 1284 h 1359"/>
              <a:gd name="connsiteX14" fmla="*/ 135 w 1141"/>
              <a:gd name="connsiteY14" fmla="*/ 1232 h 1359"/>
              <a:gd name="connsiteX15" fmla="*/ 59 w 1141"/>
              <a:gd name="connsiteY15" fmla="*/ 1130 h 1359"/>
              <a:gd name="connsiteX16" fmla="*/ 2 w 1141"/>
              <a:gd name="connsiteY16" fmla="*/ 1006 h 1359"/>
              <a:gd name="connsiteX17" fmla="*/ 51 w 1141"/>
              <a:gd name="connsiteY17" fmla="*/ 900 h 1359"/>
              <a:gd name="connsiteX18" fmla="*/ 119 w 1141"/>
              <a:gd name="connsiteY18" fmla="*/ 812 h 1359"/>
              <a:gd name="connsiteX19" fmla="*/ 179 w 1141"/>
              <a:gd name="connsiteY19" fmla="*/ 692 h 1359"/>
              <a:gd name="connsiteX20" fmla="*/ 235 w 1141"/>
              <a:gd name="connsiteY20" fmla="*/ 556 h 1359"/>
              <a:gd name="connsiteX21" fmla="*/ 251 w 1141"/>
              <a:gd name="connsiteY21" fmla="*/ 476 h 1359"/>
              <a:gd name="connsiteX22" fmla="*/ 318 w 1141"/>
              <a:gd name="connsiteY22" fmla="*/ 384 h 1359"/>
              <a:gd name="connsiteX23" fmla="*/ 319 w 1141"/>
              <a:gd name="connsiteY23" fmla="*/ 260 h 1359"/>
              <a:gd name="connsiteX24" fmla="*/ 411 w 1141"/>
              <a:gd name="connsiteY24" fmla="*/ 198 h 1359"/>
              <a:gd name="connsiteX25" fmla="*/ 467 w 1141"/>
              <a:gd name="connsiteY25" fmla="*/ 161 h 1359"/>
              <a:gd name="connsiteX26" fmla="*/ 555 w 1141"/>
              <a:gd name="connsiteY26" fmla="*/ 112 h 1359"/>
              <a:gd name="connsiteX27" fmla="*/ 723 w 1141"/>
              <a:gd name="connsiteY27" fmla="*/ 40 h 1359"/>
              <a:gd name="connsiteX28" fmla="*/ 852 w 1141"/>
              <a:gd name="connsiteY28" fmla="*/ 8 h 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1" h="1359">
                <a:moveTo>
                  <a:pt x="852" y="8"/>
                </a:moveTo>
                <a:cubicBezTo>
                  <a:pt x="897" y="33"/>
                  <a:pt x="963" y="137"/>
                  <a:pt x="995" y="192"/>
                </a:cubicBezTo>
                <a:cubicBezTo>
                  <a:pt x="1011" y="222"/>
                  <a:pt x="1048" y="292"/>
                  <a:pt x="1067" y="340"/>
                </a:cubicBezTo>
                <a:cubicBezTo>
                  <a:pt x="1084" y="379"/>
                  <a:pt x="1091" y="418"/>
                  <a:pt x="1108" y="477"/>
                </a:cubicBezTo>
                <a:cubicBezTo>
                  <a:pt x="1127" y="536"/>
                  <a:pt x="1135" y="525"/>
                  <a:pt x="1135" y="624"/>
                </a:cubicBezTo>
                <a:cubicBezTo>
                  <a:pt x="1135" y="714"/>
                  <a:pt x="1141" y="884"/>
                  <a:pt x="1069" y="1008"/>
                </a:cubicBezTo>
                <a:cubicBezTo>
                  <a:pt x="1033" y="1076"/>
                  <a:pt x="1055" y="1064"/>
                  <a:pt x="987" y="1127"/>
                </a:cubicBezTo>
                <a:cubicBezTo>
                  <a:pt x="962" y="1166"/>
                  <a:pt x="997" y="1126"/>
                  <a:pt x="933" y="1188"/>
                </a:cubicBezTo>
                <a:cubicBezTo>
                  <a:pt x="903" y="1215"/>
                  <a:pt x="893" y="1222"/>
                  <a:pt x="851" y="1248"/>
                </a:cubicBezTo>
                <a:cubicBezTo>
                  <a:pt x="793" y="1280"/>
                  <a:pt x="803" y="1283"/>
                  <a:pt x="755" y="1296"/>
                </a:cubicBezTo>
                <a:cubicBezTo>
                  <a:pt x="730" y="1303"/>
                  <a:pt x="674" y="1333"/>
                  <a:pt x="642" y="1329"/>
                </a:cubicBezTo>
                <a:cubicBezTo>
                  <a:pt x="576" y="1359"/>
                  <a:pt x="527" y="1345"/>
                  <a:pt x="458" y="1350"/>
                </a:cubicBezTo>
                <a:cubicBezTo>
                  <a:pt x="418" y="1347"/>
                  <a:pt x="377" y="1348"/>
                  <a:pt x="337" y="1341"/>
                </a:cubicBezTo>
                <a:cubicBezTo>
                  <a:pt x="294" y="1330"/>
                  <a:pt x="235" y="1302"/>
                  <a:pt x="201" y="1284"/>
                </a:cubicBezTo>
                <a:cubicBezTo>
                  <a:pt x="181" y="1271"/>
                  <a:pt x="150" y="1246"/>
                  <a:pt x="135" y="1232"/>
                </a:cubicBezTo>
                <a:cubicBezTo>
                  <a:pt x="111" y="1206"/>
                  <a:pt x="81" y="1168"/>
                  <a:pt x="59" y="1130"/>
                </a:cubicBezTo>
                <a:cubicBezTo>
                  <a:pt x="41" y="1098"/>
                  <a:pt x="3" y="1044"/>
                  <a:pt x="2" y="1006"/>
                </a:cubicBezTo>
                <a:cubicBezTo>
                  <a:pt x="0" y="999"/>
                  <a:pt x="45" y="906"/>
                  <a:pt x="51" y="900"/>
                </a:cubicBezTo>
                <a:cubicBezTo>
                  <a:pt x="70" y="868"/>
                  <a:pt x="101" y="841"/>
                  <a:pt x="119" y="812"/>
                </a:cubicBezTo>
                <a:cubicBezTo>
                  <a:pt x="140" y="777"/>
                  <a:pt x="160" y="735"/>
                  <a:pt x="179" y="692"/>
                </a:cubicBezTo>
                <a:cubicBezTo>
                  <a:pt x="190" y="673"/>
                  <a:pt x="235" y="556"/>
                  <a:pt x="235" y="556"/>
                </a:cubicBezTo>
                <a:cubicBezTo>
                  <a:pt x="237" y="533"/>
                  <a:pt x="230" y="503"/>
                  <a:pt x="251" y="476"/>
                </a:cubicBezTo>
                <a:cubicBezTo>
                  <a:pt x="267" y="455"/>
                  <a:pt x="318" y="384"/>
                  <a:pt x="318" y="384"/>
                </a:cubicBezTo>
                <a:cubicBezTo>
                  <a:pt x="327" y="287"/>
                  <a:pt x="266" y="304"/>
                  <a:pt x="319" y="260"/>
                </a:cubicBezTo>
                <a:cubicBezTo>
                  <a:pt x="355" y="216"/>
                  <a:pt x="386" y="214"/>
                  <a:pt x="411" y="198"/>
                </a:cubicBezTo>
                <a:cubicBezTo>
                  <a:pt x="436" y="182"/>
                  <a:pt x="467" y="161"/>
                  <a:pt x="467" y="161"/>
                </a:cubicBezTo>
                <a:cubicBezTo>
                  <a:pt x="506" y="174"/>
                  <a:pt x="503" y="133"/>
                  <a:pt x="555" y="112"/>
                </a:cubicBezTo>
                <a:cubicBezTo>
                  <a:pt x="600" y="93"/>
                  <a:pt x="669" y="57"/>
                  <a:pt x="723" y="40"/>
                </a:cubicBezTo>
                <a:cubicBezTo>
                  <a:pt x="778" y="30"/>
                  <a:pt x="816" y="0"/>
                  <a:pt x="852" y="8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3742998" y="289034"/>
            <a:ext cx="3068638" cy="6446838"/>
          </a:xfrm>
          <a:custGeom>
            <a:avLst/>
            <a:gdLst>
              <a:gd name="T0" fmla="*/ 2147483647 w 1933"/>
              <a:gd name="T1" fmla="*/ 2147483647 h 4061"/>
              <a:gd name="T2" fmla="*/ 2147483647 w 1933"/>
              <a:gd name="T3" fmla="*/ 2147483647 h 4061"/>
              <a:gd name="T4" fmla="*/ 2147483647 w 1933"/>
              <a:gd name="T5" fmla="*/ 2147483647 h 4061"/>
              <a:gd name="T6" fmla="*/ 0 w 1933"/>
              <a:gd name="T7" fmla="*/ 2147483647 h 4061"/>
              <a:gd name="T8" fmla="*/ 2147483647 w 1933"/>
              <a:gd name="T9" fmla="*/ 2147483647 h 4061"/>
              <a:gd name="T10" fmla="*/ 2147483647 w 1933"/>
              <a:gd name="T11" fmla="*/ 2147483647 h 4061"/>
              <a:gd name="T12" fmla="*/ 2147483647 w 1933"/>
              <a:gd name="T13" fmla="*/ 2147483647 h 4061"/>
              <a:gd name="T14" fmla="*/ 2147483647 w 1933"/>
              <a:gd name="T15" fmla="*/ 2147483647 h 4061"/>
              <a:gd name="T16" fmla="*/ 2147483647 w 1933"/>
              <a:gd name="T17" fmla="*/ 2147483647 h 4061"/>
              <a:gd name="T18" fmla="*/ 2147483647 w 1933"/>
              <a:gd name="T19" fmla="*/ 2147483647 h 4061"/>
              <a:gd name="T20" fmla="*/ 2147483647 w 1933"/>
              <a:gd name="T21" fmla="*/ 2147483647 h 4061"/>
              <a:gd name="T22" fmla="*/ 2147483647 w 1933"/>
              <a:gd name="T23" fmla="*/ 2147483647 h 4061"/>
              <a:gd name="T24" fmla="*/ 2147483647 w 1933"/>
              <a:gd name="T25" fmla="*/ 2147483647 h 4061"/>
              <a:gd name="T26" fmla="*/ 2147483647 w 1933"/>
              <a:gd name="T27" fmla="*/ 2147483647 h 4061"/>
              <a:gd name="T28" fmla="*/ 2147483647 w 1933"/>
              <a:gd name="T29" fmla="*/ 2147483647 h 4061"/>
              <a:gd name="T30" fmla="*/ 2147483647 w 1933"/>
              <a:gd name="T31" fmla="*/ 2147483647 h 4061"/>
              <a:gd name="T32" fmla="*/ 2147483647 w 1933"/>
              <a:gd name="T33" fmla="*/ 2147483647 h 4061"/>
              <a:gd name="T34" fmla="*/ 2147483647 w 1933"/>
              <a:gd name="T35" fmla="*/ 2147483647 h 4061"/>
              <a:gd name="T36" fmla="*/ 2147483647 w 1933"/>
              <a:gd name="T37" fmla="*/ 2147483647 h 4061"/>
              <a:gd name="T38" fmla="*/ 2147483647 w 1933"/>
              <a:gd name="T39" fmla="*/ 2147483647 h 4061"/>
              <a:gd name="T40" fmla="*/ 2147483647 w 1933"/>
              <a:gd name="T41" fmla="*/ 2147483647 h 4061"/>
              <a:gd name="T42" fmla="*/ 2147483647 w 1933"/>
              <a:gd name="T43" fmla="*/ 2147483647 h 4061"/>
              <a:gd name="T44" fmla="*/ 2147483647 w 1933"/>
              <a:gd name="T45" fmla="*/ 2147483647 h 4061"/>
              <a:gd name="T46" fmla="*/ 2147483647 w 1933"/>
              <a:gd name="T47" fmla="*/ 2147483647 h 4061"/>
              <a:gd name="T48" fmla="*/ 2147483647 w 1933"/>
              <a:gd name="T49" fmla="*/ 2147483647 h 4061"/>
              <a:gd name="T50" fmla="*/ 2147483647 w 1933"/>
              <a:gd name="T51" fmla="*/ 2147483647 h 4061"/>
              <a:gd name="T52" fmla="*/ 2147483647 w 1933"/>
              <a:gd name="T53" fmla="*/ 2147483647 h 4061"/>
              <a:gd name="T54" fmla="*/ 2147483647 w 1933"/>
              <a:gd name="T55" fmla="*/ 2147483647 h 4061"/>
              <a:gd name="T56" fmla="*/ 2147483647 w 1933"/>
              <a:gd name="T57" fmla="*/ 2147483647 h 4061"/>
              <a:gd name="T58" fmla="*/ 2147483647 w 1933"/>
              <a:gd name="T59" fmla="*/ 2147483647 h 4061"/>
              <a:gd name="T60" fmla="*/ 2147483647 w 1933"/>
              <a:gd name="T61" fmla="*/ 2147483647 h 4061"/>
              <a:gd name="T62" fmla="*/ 2147483647 w 1933"/>
              <a:gd name="T63" fmla="*/ 2147483647 h 4061"/>
              <a:gd name="T64" fmla="*/ 2147483647 w 1933"/>
              <a:gd name="T65" fmla="*/ 2147483647 h 4061"/>
              <a:gd name="T66" fmla="*/ 2147483647 w 1933"/>
              <a:gd name="T67" fmla="*/ 2147483647 h 4061"/>
              <a:gd name="T68" fmla="*/ 2147483647 w 1933"/>
              <a:gd name="T69" fmla="*/ 2147483647 h 4061"/>
              <a:gd name="T70" fmla="*/ 2147483647 w 1933"/>
              <a:gd name="T71" fmla="*/ 2147483647 h 40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33"/>
              <a:gd name="T109" fmla="*/ 0 h 4061"/>
              <a:gd name="T110" fmla="*/ 1933 w 1933"/>
              <a:gd name="T111" fmla="*/ 4061 h 40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33" h="4061">
                <a:moveTo>
                  <a:pt x="357" y="2379"/>
                </a:moveTo>
                <a:cubicBezTo>
                  <a:pt x="352" y="2404"/>
                  <a:pt x="341" y="2439"/>
                  <a:pt x="338" y="2464"/>
                </a:cubicBezTo>
                <a:cubicBezTo>
                  <a:pt x="326" y="2580"/>
                  <a:pt x="402" y="2559"/>
                  <a:pt x="314" y="2602"/>
                </a:cubicBezTo>
                <a:cubicBezTo>
                  <a:pt x="278" y="2640"/>
                  <a:pt x="277" y="2659"/>
                  <a:pt x="219" y="2684"/>
                </a:cubicBezTo>
                <a:cubicBezTo>
                  <a:pt x="181" y="2700"/>
                  <a:pt x="197" y="2691"/>
                  <a:pt x="158" y="2704"/>
                </a:cubicBezTo>
                <a:cubicBezTo>
                  <a:pt x="138" y="2722"/>
                  <a:pt x="140" y="2774"/>
                  <a:pt x="134" y="2794"/>
                </a:cubicBezTo>
                <a:cubicBezTo>
                  <a:pt x="122" y="2829"/>
                  <a:pt x="108" y="2879"/>
                  <a:pt x="86" y="2914"/>
                </a:cubicBezTo>
                <a:cubicBezTo>
                  <a:pt x="70" y="2946"/>
                  <a:pt x="19" y="2974"/>
                  <a:pt x="0" y="3004"/>
                </a:cubicBezTo>
                <a:cubicBezTo>
                  <a:pt x="25" y="3079"/>
                  <a:pt x="70" y="3134"/>
                  <a:pt x="50" y="3214"/>
                </a:cubicBezTo>
                <a:cubicBezTo>
                  <a:pt x="88" y="3258"/>
                  <a:pt x="133" y="3160"/>
                  <a:pt x="170" y="3196"/>
                </a:cubicBezTo>
                <a:cubicBezTo>
                  <a:pt x="184" y="3251"/>
                  <a:pt x="230" y="3208"/>
                  <a:pt x="248" y="3262"/>
                </a:cubicBezTo>
                <a:cubicBezTo>
                  <a:pt x="242" y="3268"/>
                  <a:pt x="232" y="3313"/>
                  <a:pt x="230" y="3322"/>
                </a:cubicBezTo>
                <a:cubicBezTo>
                  <a:pt x="228" y="3331"/>
                  <a:pt x="272" y="3355"/>
                  <a:pt x="272" y="3364"/>
                </a:cubicBezTo>
                <a:cubicBezTo>
                  <a:pt x="276" y="3384"/>
                  <a:pt x="291" y="3447"/>
                  <a:pt x="284" y="3478"/>
                </a:cubicBezTo>
                <a:cubicBezTo>
                  <a:pt x="277" y="3509"/>
                  <a:pt x="236" y="3523"/>
                  <a:pt x="230" y="3550"/>
                </a:cubicBezTo>
                <a:cubicBezTo>
                  <a:pt x="221" y="3610"/>
                  <a:pt x="254" y="3592"/>
                  <a:pt x="248" y="3640"/>
                </a:cubicBezTo>
                <a:cubicBezTo>
                  <a:pt x="245" y="3677"/>
                  <a:pt x="209" y="3742"/>
                  <a:pt x="200" y="3778"/>
                </a:cubicBezTo>
                <a:cubicBezTo>
                  <a:pt x="197" y="3790"/>
                  <a:pt x="189" y="3852"/>
                  <a:pt x="183" y="3863"/>
                </a:cubicBezTo>
                <a:cubicBezTo>
                  <a:pt x="172" y="3885"/>
                  <a:pt x="208" y="3934"/>
                  <a:pt x="200" y="3958"/>
                </a:cubicBezTo>
                <a:cubicBezTo>
                  <a:pt x="211" y="4061"/>
                  <a:pt x="175" y="3972"/>
                  <a:pt x="266" y="3994"/>
                </a:cubicBezTo>
                <a:cubicBezTo>
                  <a:pt x="284" y="4002"/>
                  <a:pt x="287" y="3938"/>
                  <a:pt x="290" y="3904"/>
                </a:cubicBezTo>
                <a:cubicBezTo>
                  <a:pt x="294" y="3863"/>
                  <a:pt x="252" y="3897"/>
                  <a:pt x="272" y="3868"/>
                </a:cubicBezTo>
                <a:cubicBezTo>
                  <a:pt x="309" y="3852"/>
                  <a:pt x="275" y="3795"/>
                  <a:pt x="314" y="3790"/>
                </a:cubicBezTo>
                <a:cubicBezTo>
                  <a:pt x="348" y="3786"/>
                  <a:pt x="400" y="3758"/>
                  <a:pt x="434" y="3754"/>
                </a:cubicBezTo>
                <a:cubicBezTo>
                  <a:pt x="497" y="3695"/>
                  <a:pt x="416" y="3755"/>
                  <a:pt x="506" y="3748"/>
                </a:cubicBezTo>
                <a:cubicBezTo>
                  <a:pt x="596" y="3718"/>
                  <a:pt x="450" y="3736"/>
                  <a:pt x="686" y="3706"/>
                </a:cubicBezTo>
                <a:cubicBezTo>
                  <a:pt x="749" y="3698"/>
                  <a:pt x="865" y="3694"/>
                  <a:pt x="914" y="3670"/>
                </a:cubicBezTo>
                <a:cubicBezTo>
                  <a:pt x="957" y="3649"/>
                  <a:pt x="1005" y="3671"/>
                  <a:pt x="1052" y="3664"/>
                </a:cubicBezTo>
                <a:cubicBezTo>
                  <a:pt x="1073" y="3637"/>
                  <a:pt x="1182" y="3566"/>
                  <a:pt x="1207" y="3543"/>
                </a:cubicBezTo>
                <a:cubicBezTo>
                  <a:pt x="1216" y="3361"/>
                  <a:pt x="1177" y="3353"/>
                  <a:pt x="1307" y="3305"/>
                </a:cubicBezTo>
                <a:cubicBezTo>
                  <a:pt x="1331" y="3244"/>
                  <a:pt x="1332" y="3207"/>
                  <a:pt x="1353" y="3177"/>
                </a:cubicBezTo>
                <a:cubicBezTo>
                  <a:pt x="1385" y="3161"/>
                  <a:pt x="1377" y="3126"/>
                  <a:pt x="1406" y="3106"/>
                </a:cubicBezTo>
                <a:cubicBezTo>
                  <a:pt x="1432" y="3065"/>
                  <a:pt x="1485" y="3023"/>
                  <a:pt x="1508" y="2931"/>
                </a:cubicBezTo>
                <a:cubicBezTo>
                  <a:pt x="1546" y="2812"/>
                  <a:pt x="1562" y="2839"/>
                  <a:pt x="1568" y="2716"/>
                </a:cubicBezTo>
                <a:cubicBezTo>
                  <a:pt x="1540" y="2687"/>
                  <a:pt x="1527" y="2493"/>
                  <a:pt x="1499" y="2464"/>
                </a:cubicBezTo>
                <a:cubicBezTo>
                  <a:pt x="1484" y="2420"/>
                  <a:pt x="1488" y="2390"/>
                  <a:pt x="1538" y="2374"/>
                </a:cubicBezTo>
                <a:cubicBezTo>
                  <a:pt x="1550" y="2348"/>
                  <a:pt x="1550" y="2287"/>
                  <a:pt x="1556" y="2260"/>
                </a:cubicBezTo>
                <a:cubicBezTo>
                  <a:pt x="1557" y="2216"/>
                  <a:pt x="1548" y="2161"/>
                  <a:pt x="1545" y="2108"/>
                </a:cubicBezTo>
                <a:cubicBezTo>
                  <a:pt x="1549" y="2068"/>
                  <a:pt x="1549" y="2029"/>
                  <a:pt x="1554" y="1989"/>
                </a:cubicBezTo>
                <a:cubicBezTo>
                  <a:pt x="1560" y="1940"/>
                  <a:pt x="1589" y="1983"/>
                  <a:pt x="1616" y="1942"/>
                </a:cubicBezTo>
                <a:cubicBezTo>
                  <a:pt x="1627" y="1926"/>
                  <a:pt x="1652" y="1816"/>
                  <a:pt x="1652" y="1816"/>
                </a:cubicBezTo>
                <a:cubicBezTo>
                  <a:pt x="1666" y="1760"/>
                  <a:pt x="1666" y="1747"/>
                  <a:pt x="1676" y="1678"/>
                </a:cubicBezTo>
                <a:cubicBezTo>
                  <a:pt x="1679" y="1611"/>
                  <a:pt x="1713" y="1505"/>
                  <a:pt x="1718" y="1438"/>
                </a:cubicBezTo>
                <a:cubicBezTo>
                  <a:pt x="1719" y="1422"/>
                  <a:pt x="1676" y="1340"/>
                  <a:pt x="1676" y="1324"/>
                </a:cubicBezTo>
                <a:cubicBezTo>
                  <a:pt x="1670" y="1280"/>
                  <a:pt x="1684" y="1221"/>
                  <a:pt x="1676" y="1174"/>
                </a:cubicBezTo>
                <a:cubicBezTo>
                  <a:pt x="1672" y="1125"/>
                  <a:pt x="1654" y="1073"/>
                  <a:pt x="1652" y="1030"/>
                </a:cubicBezTo>
                <a:cubicBezTo>
                  <a:pt x="1655" y="969"/>
                  <a:pt x="1681" y="868"/>
                  <a:pt x="1694" y="808"/>
                </a:cubicBezTo>
                <a:cubicBezTo>
                  <a:pt x="1701" y="787"/>
                  <a:pt x="1728" y="672"/>
                  <a:pt x="1728" y="672"/>
                </a:cubicBezTo>
                <a:cubicBezTo>
                  <a:pt x="1750" y="614"/>
                  <a:pt x="1796" y="522"/>
                  <a:pt x="1828" y="462"/>
                </a:cubicBezTo>
                <a:cubicBezTo>
                  <a:pt x="1858" y="409"/>
                  <a:pt x="1879" y="356"/>
                  <a:pt x="1922" y="310"/>
                </a:cubicBezTo>
                <a:cubicBezTo>
                  <a:pt x="1933" y="257"/>
                  <a:pt x="1882" y="230"/>
                  <a:pt x="1868" y="190"/>
                </a:cubicBezTo>
                <a:cubicBezTo>
                  <a:pt x="1851" y="146"/>
                  <a:pt x="1854" y="74"/>
                  <a:pt x="1820" y="46"/>
                </a:cubicBezTo>
                <a:cubicBezTo>
                  <a:pt x="1789" y="0"/>
                  <a:pt x="1713" y="39"/>
                  <a:pt x="1664" y="22"/>
                </a:cubicBezTo>
                <a:cubicBezTo>
                  <a:pt x="1583" y="28"/>
                  <a:pt x="1607" y="77"/>
                  <a:pt x="1538" y="100"/>
                </a:cubicBezTo>
                <a:cubicBezTo>
                  <a:pt x="1504" y="134"/>
                  <a:pt x="1465" y="168"/>
                  <a:pt x="1418" y="184"/>
                </a:cubicBezTo>
                <a:cubicBezTo>
                  <a:pt x="1393" y="224"/>
                  <a:pt x="1378" y="262"/>
                  <a:pt x="1334" y="280"/>
                </a:cubicBezTo>
                <a:cubicBezTo>
                  <a:pt x="1293" y="321"/>
                  <a:pt x="1294" y="312"/>
                  <a:pt x="1250" y="352"/>
                </a:cubicBezTo>
                <a:cubicBezTo>
                  <a:pt x="1234" y="403"/>
                  <a:pt x="1168" y="462"/>
                  <a:pt x="1118" y="478"/>
                </a:cubicBezTo>
                <a:cubicBezTo>
                  <a:pt x="1081" y="513"/>
                  <a:pt x="1030" y="590"/>
                  <a:pt x="1004" y="616"/>
                </a:cubicBezTo>
                <a:cubicBezTo>
                  <a:pt x="990" y="632"/>
                  <a:pt x="914" y="672"/>
                  <a:pt x="914" y="672"/>
                </a:cubicBezTo>
                <a:cubicBezTo>
                  <a:pt x="892" y="728"/>
                  <a:pt x="904" y="772"/>
                  <a:pt x="896" y="850"/>
                </a:cubicBezTo>
                <a:cubicBezTo>
                  <a:pt x="892" y="882"/>
                  <a:pt x="808" y="1004"/>
                  <a:pt x="840" y="1035"/>
                </a:cubicBezTo>
                <a:cubicBezTo>
                  <a:pt x="876" y="1047"/>
                  <a:pt x="956" y="1180"/>
                  <a:pt x="956" y="1180"/>
                </a:cubicBezTo>
                <a:cubicBezTo>
                  <a:pt x="975" y="1226"/>
                  <a:pt x="1022" y="1281"/>
                  <a:pt x="1032" y="1323"/>
                </a:cubicBezTo>
                <a:cubicBezTo>
                  <a:pt x="1047" y="1378"/>
                  <a:pt x="1037" y="1406"/>
                  <a:pt x="1077" y="1443"/>
                </a:cubicBezTo>
                <a:cubicBezTo>
                  <a:pt x="1114" y="1557"/>
                  <a:pt x="1104" y="1650"/>
                  <a:pt x="1110" y="1764"/>
                </a:cubicBezTo>
                <a:cubicBezTo>
                  <a:pt x="1107" y="1834"/>
                  <a:pt x="1076" y="1916"/>
                  <a:pt x="1068" y="1986"/>
                </a:cubicBezTo>
                <a:cubicBezTo>
                  <a:pt x="1047" y="2045"/>
                  <a:pt x="1021" y="2083"/>
                  <a:pt x="987" y="2118"/>
                </a:cubicBezTo>
                <a:cubicBezTo>
                  <a:pt x="958" y="2162"/>
                  <a:pt x="957" y="2151"/>
                  <a:pt x="930" y="2181"/>
                </a:cubicBezTo>
                <a:cubicBezTo>
                  <a:pt x="924" y="2193"/>
                  <a:pt x="850" y="2248"/>
                  <a:pt x="834" y="2259"/>
                </a:cubicBezTo>
                <a:cubicBezTo>
                  <a:pt x="808" y="2298"/>
                  <a:pt x="658" y="2338"/>
                  <a:pt x="615" y="2352"/>
                </a:cubicBezTo>
                <a:cubicBezTo>
                  <a:pt x="530" y="2385"/>
                  <a:pt x="439" y="2349"/>
                  <a:pt x="375" y="2373"/>
                </a:cubicBezTo>
                <a:cubicBezTo>
                  <a:pt x="380" y="2382"/>
                  <a:pt x="358" y="2390"/>
                  <a:pt x="358" y="2390"/>
                </a:cubicBezTo>
              </a:path>
            </a:pathLst>
          </a:custGeom>
          <a:solidFill>
            <a:srgbClr val="F36719">
              <a:alpha val="39999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3810000" y="2286000"/>
            <a:ext cx="3124200" cy="2895600"/>
          </a:xfrm>
          <a:custGeom>
            <a:avLst/>
            <a:gdLst>
              <a:gd name="T0" fmla="*/ 2147483647 w 1968"/>
              <a:gd name="T1" fmla="*/ 2147483647 h 1824"/>
              <a:gd name="T2" fmla="*/ 0 w 1968"/>
              <a:gd name="T3" fmla="*/ 2147483647 h 1824"/>
              <a:gd name="T4" fmla="*/ 2147483647 w 1968"/>
              <a:gd name="T5" fmla="*/ 2147483647 h 1824"/>
              <a:gd name="T6" fmla="*/ 2147483647 w 1968"/>
              <a:gd name="T7" fmla="*/ 2147483647 h 1824"/>
              <a:gd name="T8" fmla="*/ 2147483647 w 1968"/>
              <a:gd name="T9" fmla="*/ 0 h 1824"/>
              <a:gd name="T10" fmla="*/ 2147483647 w 1968"/>
              <a:gd name="T11" fmla="*/ 0 h 1824"/>
              <a:gd name="T12" fmla="*/ 2147483647 w 1968"/>
              <a:gd name="T13" fmla="*/ 2147483647 h 18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68"/>
              <a:gd name="T22" fmla="*/ 0 h 1824"/>
              <a:gd name="T23" fmla="*/ 1968 w 1968"/>
              <a:gd name="T24" fmla="*/ 1824 h 18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68" h="1824">
                <a:moveTo>
                  <a:pt x="24" y="624"/>
                </a:moveTo>
                <a:lnTo>
                  <a:pt x="0" y="1792"/>
                </a:lnTo>
                <a:lnTo>
                  <a:pt x="1968" y="1824"/>
                </a:lnTo>
                <a:lnTo>
                  <a:pt x="1968" y="624"/>
                </a:lnTo>
                <a:lnTo>
                  <a:pt x="576" y="0"/>
                </a:lnTo>
                <a:lnTo>
                  <a:pt x="288" y="0"/>
                </a:lnTo>
                <a:lnTo>
                  <a:pt x="24" y="624"/>
                </a:lnTo>
                <a:close/>
              </a:path>
            </a:pathLst>
          </a:custGeom>
          <a:solidFill>
            <a:srgbClr val="00FF00">
              <a:alpha val="30196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" y="3857298"/>
            <a:ext cx="1752600" cy="457200"/>
          </a:xfrm>
          <a:prstGeom prst="wedgeRectCallout">
            <a:avLst>
              <a:gd name="adj1" fmla="val 148885"/>
              <a:gd name="adj2" fmla="val -81946"/>
            </a:avLst>
          </a:prstGeom>
          <a:solidFill>
            <a:schemeClr val="accent1">
              <a:alpha val="69019"/>
            </a:schemeClr>
          </a:soli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EEZ (200NM)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52400" y="4419600"/>
            <a:ext cx="1752600" cy="1066800"/>
          </a:xfrm>
          <a:prstGeom prst="wedgeRectCallout">
            <a:avLst>
              <a:gd name="adj1" fmla="val 170010"/>
              <a:gd name="adj2" fmla="val -49701"/>
            </a:avLst>
          </a:prstGeom>
          <a:solidFill>
            <a:srgbClr val="92D050">
              <a:alpha val="83920"/>
            </a:srgbClr>
          </a:soli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Search &amp; Rescue Region</a:t>
            </a:r>
            <a:endParaRPr lang="en-GB" sz="2000" b="1">
              <a:solidFill>
                <a:srgbClr val="FFFF00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-63062" y="-50800"/>
            <a:ext cx="9359462" cy="6533055"/>
            <a:chOff x="-63062" y="-50800"/>
            <a:chExt cx="9359462" cy="6533055"/>
          </a:xfrm>
        </p:grpSpPr>
        <p:grpSp>
          <p:nvGrpSpPr>
            <p:cNvPr id="4" name="Group 23"/>
            <p:cNvGrpSpPr/>
            <p:nvPr/>
          </p:nvGrpSpPr>
          <p:grpSpPr>
            <a:xfrm>
              <a:off x="-63062" y="-50800"/>
              <a:ext cx="9359462" cy="6467366"/>
              <a:chOff x="-63062" y="-50800"/>
              <a:chExt cx="9359462" cy="6467366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105302" y="2245766"/>
                <a:ext cx="427940" cy="804672"/>
              </a:xfrm>
              <a:custGeom>
                <a:avLst/>
                <a:gdLst>
                  <a:gd name="connsiteX0" fmla="*/ 427940 w 427940"/>
                  <a:gd name="connsiteY0" fmla="*/ 804672 h 804672"/>
                  <a:gd name="connsiteX1" fmla="*/ 40234 w 427940"/>
                  <a:gd name="connsiteY1" fmla="*/ 409652 h 804672"/>
                  <a:gd name="connsiteX2" fmla="*/ 186538 w 427940"/>
                  <a:gd name="connsiteY2" fmla="*/ 0 h 80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940" h="804672">
                    <a:moveTo>
                      <a:pt x="427940" y="804672"/>
                    </a:moveTo>
                    <a:cubicBezTo>
                      <a:pt x="254204" y="674218"/>
                      <a:pt x="80468" y="543764"/>
                      <a:pt x="40234" y="409652"/>
                    </a:cubicBezTo>
                    <a:cubicBezTo>
                      <a:pt x="0" y="275540"/>
                      <a:pt x="93269" y="137770"/>
                      <a:pt x="186538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Group 22"/>
              <p:cNvGrpSpPr/>
              <p:nvPr/>
            </p:nvGrpSpPr>
            <p:grpSpPr>
              <a:xfrm>
                <a:off x="-63062" y="-50800"/>
                <a:ext cx="9359462" cy="6467366"/>
                <a:chOff x="-63062" y="-50800"/>
                <a:chExt cx="9359462" cy="6467366"/>
              </a:xfrm>
            </p:grpSpPr>
            <p:sp>
              <p:nvSpPr>
                <p:cNvPr id="56335" name="Freeform 22"/>
                <p:cNvSpPr>
                  <a:spLocks/>
                </p:cNvSpPr>
                <p:nvPr/>
              </p:nvSpPr>
              <p:spPr bwMode="auto">
                <a:xfrm>
                  <a:off x="3506788" y="3041090"/>
                  <a:ext cx="5789612" cy="428625"/>
                </a:xfrm>
                <a:custGeom>
                  <a:avLst/>
                  <a:gdLst>
                    <a:gd name="T0" fmla="*/ 0 w 3503"/>
                    <a:gd name="T1" fmla="*/ 0 h 270"/>
                    <a:gd name="T2" fmla="*/ 176 w 3503"/>
                    <a:gd name="T3" fmla="*/ 104 h 270"/>
                    <a:gd name="T4" fmla="*/ 384 w 3503"/>
                    <a:gd name="T5" fmla="*/ 192 h 270"/>
                    <a:gd name="T6" fmla="*/ 615 w 3503"/>
                    <a:gd name="T7" fmla="*/ 270 h 270"/>
                    <a:gd name="T8" fmla="*/ 824 w 3503"/>
                    <a:gd name="T9" fmla="*/ 256 h 270"/>
                    <a:gd name="T10" fmla="*/ 2327 w 3503"/>
                    <a:gd name="T11" fmla="*/ 32 h 270"/>
                    <a:gd name="T12" fmla="*/ 2867 w 3503"/>
                    <a:gd name="T13" fmla="*/ 32 h 270"/>
                    <a:gd name="T14" fmla="*/ 3155 w 3503"/>
                    <a:gd name="T15" fmla="*/ 80 h 270"/>
                    <a:gd name="T16" fmla="*/ 3311 w 3503"/>
                    <a:gd name="T17" fmla="*/ 152 h 270"/>
                    <a:gd name="T18" fmla="*/ 3503 w 3503"/>
                    <a:gd name="T19" fmla="*/ 260 h 2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03"/>
                    <a:gd name="T31" fmla="*/ 0 h 270"/>
                    <a:gd name="T32" fmla="*/ 3503 w 3503"/>
                    <a:gd name="T33" fmla="*/ 27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7 w 3503"/>
                    <a:gd name="connsiteY5" fmla="*/ 32 h 270"/>
                    <a:gd name="connsiteX6" fmla="*/ 2867 w 3503"/>
                    <a:gd name="connsiteY6" fmla="*/ 176 h 270"/>
                    <a:gd name="connsiteX7" fmla="*/ 3155 w 3503"/>
                    <a:gd name="connsiteY7" fmla="*/ 80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7 w 3503"/>
                    <a:gd name="connsiteY5" fmla="*/ 32 h 270"/>
                    <a:gd name="connsiteX6" fmla="*/ 2329 w 3503"/>
                    <a:gd name="connsiteY6" fmla="*/ 39 h 270"/>
                    <a:gd name="connsiteX7" fmla="*/ 2867 w 3503"/>
                    <a:gd name="connsiteY7" fmla="*/ 176 h 270"/>
                    <a:gd name="connsiteX8" fmla="*/ 3155 w 3503"/>
                    <a:gd name="connsiteY8" fmla="*/ 80 h 270"/>
                    <a:gd name="connsiteX9" fmla="*/ 3311 w 3503"/>
                    <a:gd name="connsiteY9" fmla="*/ 152 h 270"/>
                    <a:gd name="connsiteX10" fmla="*/ 3503 w 3503"/>
                    <a:gd name="connsiteY10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7 w 3503"/>
                    <a:gd name="connsiteY5" fmla="*/ 32 h 270"/>
                    <a:gd name="connsiteX6" fmla="*/ 2329 w 3503"/>
                    <a:gd name="connsiteY6" fmla="*/ 39 h 270"/>
                    <a:gd name="connsiteX7" fmla="*/ 2867 w 3503"/>
                    <a:gd name="connsiteY7" fmla="*/ 176 h 270"/>
                    <a:gd name="connsiteX8" fmla="*/ 3155 w 3503"/>
                    <a:gd name="connsiteY8" fmla="*/ 80 h 270"/>
                    <a:gd name="connsiteX9" fmla="*/ 3311 w 3503"/>
                    <a:gd name="connsiteY9" fmla="*/ 152 h 270"/>
                    <a:gd name="connsiteX10" fmla="*/ 3503 w 3503"/>
                    <a:gd name="connsiteY10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7 w 3503"/>
                    <a:gd name="connsiteY5" fmla="*/ 32 h 270"/>
                    <a:gd name="connsiteX6" fmla="*/ 2329 w 3503"/>
                    <a:gd name="connsiteY6" fmla="*/ 39 h 270"/>
                    <a:gd name="connsiteX7" fmla="*/ 2339 w 3503"/>
                    <a:gd name="connsiteY7" fmla="*/ 49 h 270"/>
                    <a:gd name="connsiteX8" fmla="*/ 2867 w 3503"/>
                    <a:gd name="connsiteY8" fmla="*/ 176 h 270"/>
                    <a:gd name="connsiteX9" fmla="*/ 3155 w 3503"/>
                    <a:gd name="connsiteY9" fmla="*/ 80 h 270"/>
                    <a:gd name="connsiteX10" fmla="*/ 3311 w 3503"/>
                    <a:gd name="connsiteY10" fmla="*/ 152 h 270"/>
                    <a:gd name="connsiteX11" fmla="*/ 3503 w 3503"/>
                    <a:gd name="connsiteY11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7 w 3503"/>
                    <a:gd name="connsiteY5" fmla="*/ 32 h 270"/>
                    <a:gd name="connsiteX6" fmla="*/ 2329 w 3503"/>
                    <a:gd name="connsiteY6" fmla="*/ 39 h 270"/>
                    <a:gd name="connsiteX7" fmla="*/ 2867 w 3503"/>
                    <a:gd name="connsiteY7" fmla="*/ 176 h 270"/>
                    <a:gd name="connsiteX8" fmla="*/ 3155 w 3503"/>
                    <a:gd name="connsiteY8" fmla="*/ 80 h 270"/>
                    <a:gd name="connsiteX9" fmla="*/ 3311 w 3503"/>
                    <a:gd name="connsiteY9" fmla="*/ 152 h 270"/>
                    <a:gd name="connsiteX10" fmla="*/ 3503 w 3503"/>
                    <a:gd name="connsiteY10" fmla="*/ 260 h 270"/>
                    <a:gd name="connsiteX0" fmla="*/ 0 w 3503"/>
                    <a:gd name="connsiteY0" fmla="*/ 0 h 345"/>
                    <a:gd name="connsiteX1" fmla="*/ 176 w 3503"/>
                    <a:gd name="connsiteY1" fmla="*/ 104 h 345"/>
                    <a:gd name="connsiteX2" fmla="*/ 384 w 3503"/>
                    <a:gd name="connsiteY2" fmla="*/ 192 h 345"/>
                    <a:gd name="connsiteX3" fmla="*/ 615 w 3503"/>
                    <a:gd name="connsiteY3" fmla="*/ 270 h 345"/>
                    <a:gd name="connsiteX4" fmla="*/ 824 w 3503"/>
                    <a:gd name="connsiteY4" fmla="*/ 256 h 345"/>
                    <a:gd name="connsiteX5" fmla="*/ 2327 w 3503"/>
                    <a:gd name="connsiteY5" fmla="*/ 32 h 345"/>
                    <a:gd name="connsiteX6" fmla="*/ 2329 w 3503"/>
                    <a:gd name="connsiteY6" fmla="*/ 231 h 345"/>
                    <a:gd name="connsiteX7" fmla="*/ 2867 w 3503"/>
                    <a:gd name="connsiteY7" fmla="*/ 176 h 345"/>
                    <a:gd name="connsiteX8" fmla="*/ 3155 w 3503"/>
                    <a:gd name="connsiteY8" fmla="*/ 80 h 345"/>
                    <a:gd name="connsiteX9" fmla="*/ 3311 w 3503"/>
                    <a:gd name="connsiteY9" fmla="*/ 152 h 345"/>
                    <a:gd name="connsiteX10" fmla="*/ 3503 w 3503"/>
                    <a:gd name="connsiteY10" fmla="*/ 260 h 345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3155 w 3503"/>
                    <a:gd name="connsiteY7" fmla="*/ 80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3155 w 3503"/>
                    <a:gd name="connsiteY7" fmla="*/ 80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3311 w 3503"/>
                    <a:gd name="connsiteY7" fmla="*/ 152 h 270"/>
                    <a:gd name="connsiteX8" fmla="*/ 3503 w 3503"/>
                    <a:gd name="connsiteY8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3311 w 3503"/>
                    <a:gd name="connsiteY7" fmla="*/ 152 h 270"/>
                    <a:gd name="connsiteX8" fmla="*/ 3503 w 3503"/>
                    <a:gd name="connsiteY8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2886 w 3503"/>
                    <a:gd name="connsiteY7" fmla="*/ 168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2886 w 3503"/>
                    <a:gd name="connsiteY7" fmla="*/ 168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2886 w 3503"/>
                    <a:gd name="connsiteY7" fmla="*/ 168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2886 w 3503"/>
                    <a:gd name="connsiteY7" fmla="*/ 168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503"/>
                    <a:gd name="connsiteY0" fmla="*/ 0 h 270"/>
                    <a:gd name="connsiteX1" fmla="*/ 176 w 3503"/>
                    <a:gd name="connsiteY1" fmla="*/ 104 h 270"/>
                    <a:gd name="connsiteX2" fmla="*/ 384 w 3503"/>
                    <a:gd name="connsiteY2" fmla="*/ 192 h 270"/>
                    <a:gd name="connsiteX3" fmla="*/ 615 w 3503"/>
                    <a:gd name="connsiteY3" fmla="*/ 270 h 270"/>
                    <a:gd name="connsiteX4" fmla="*/ 824 w 3503"/>
                    <a:gd name="connsiteY4" fmla="*/ 256 h 270"/>
                    <a:gd name="connsiteX5" fmla="*/ 2329 w 3503"/>
                    <a:gd name="connsiteY5" fmla="*/ 231 h 270"/>
                    <a:gd name="connsiteX6" fmla="*/ 2867 w 3503"/>
                    <a:gd name="connsiteY6" fmla="*/ 176 h 270"/>
                    <a:gd name="connsiteX7" fmla="*/ 2886 w 3503"/>
                    <a:gd name="connsiteY7" fmla="*/ 168 h 270"/>
                    <a:gd name="connsiteX8" fmla="*/ 3311 w 3503"/>
                    <a:gd name="connsiteY8" fmla="*/ 152 h 270"/>
                    <a:gd name="connsiteX9" fmla="*/ 3503 w 3503"/>
                    <a:gd name="connsiteY9" fmla="*/ 260 h 270"/>
                    <a:gd name="connsiteX0" fmla="*/ 0 w 3647"/>
                    <a:gd name="connsiteY0" fmla="*/ 0 h 270"/>
                    <a:gd name="connsiteX1" fmla="*/ 176 w 3647"/>
                    <a:gd name="connsiteY1" fmla="*/ 104 h 270"/>
                    <a:gd name="connsiteX2" fmla="*/ 384 w 3647"/>
                    <a:gd name="connsiteY2" fmla="*/ 192 h 270"/>
                    <a:gd name="connsiteX3" fmla="*/ 615 w 3647"/>
                    <a:gd name="connsiteY3" fmla="*/ 270 h 270"/>
                    <a:gd name="connsiteX4" fmla="*/ 824 w 3647"/>
                    <a:gd name="connsiteY4" fmla="*/ 256 h 270"/>
                    <a:gd name="connsiteX5" fmla="*/ 2329 w 3647"/>
                    <a:gd name="connsiteY5" fmla="*/ 231 h 270"/>
                    <a:gd name="connsiteX6" fmla="*/ 2867 w 3647"/>
                    <a:gd name="connsiteY6" fmla="*/ 176 h 270"/>
                    <a:gd name="connsiteX7" fmla="*/ 2886 w 3647"/>
                    <a:gd name="connsiteY7" fmla="*/ 168 h 270"/>
                    <a:gd name="connsiteX8" fmla="*/ 3311 w 3647"/>
                    <a:gd name="connsiteY8" fmla="*/ 152 h 270"/>
                    <a:gd name="connsiteX9" fmla="*/ 3647 w 3647"/>
                    <a:gd name="connsiteY9" fmla="*/ 260 h 270"/>
                    <a:gd name="connsiteX0" fmla="*/ 0 w 3647"/>
                    <a:gd name="connsiteY0" fmla="*/ 0 h 281"/>
                    <a:gd name="connsiteX1" fmla="*/ 176 w 3647"/>
                    <a:gd name="connsiteY1" fmla="*/ 104 h 281"/>
                    <a:gd name="connsiteX2" fmla="*/ 384 w 3647"/>
                    <a:gd name="connsiteY2" fmla="*/ 192 h 281"/>
                    <a:gd name="connsiteX3" fmla="*/ 615 w 3647"/>
                    <a:gd name="connsiteY3" fmla="*/ 270 h 281"/>
                    <a:gd name="connsiteX4" fmla="*/ 824 w 3647"/>
                    <a:gd name="connsiteY4" fmla="*/ 256 h 281"/>
                    <a:gd name="connsiteX5" fmla="*/ 2329 w 3647"/>
                    <a:gd name="connsiteY5" fmla="*/ 231 h 281"/>
                    <a:gd name="connsiteX6" fmla="*/ 2867 w 3647"/>
                    <a:gd name="connsiteY6" fmla="*/ 176 h 281"/>
                    <a:gd name="connsiteX7" fmla="*/ 2886 w 3647"/>
                    <a:gd name="connsiteY7" fmla="*/ 168 h 281"/>
                    <a:gd name="connsiteX8" fmla="*/ 3311 w 3647"/>
                    <a:gd name="connsiteY8" fmla="*/ 152 h 281"/>
                    <a:gd name="connsiteX9" fmla="*/ 3647 w 3647"/>
                    <a:gd name="connsiteY9" fmla="*/ 260 h 281"/>
                    <a:gd name="connsiteX0" fmla="*/ 0 w 3647"/>
                    <a:gd name="connsiteY0" fmla="*/ 0 h 281"/>
                    <a:gd name="connsiteX1" fmla="*/ 176 w 3647"/>
                    <a:gd name="connsiteY1" fmla="*/ 104 h 281"/>
                    <a:gd name="connsiteX2" fmla="*/ 384 w 3647"/>
                    <a:gd name="connsiteY2" fmla="*/ 192 h 281"/>
                    <a:gd name="connsiteX3" fmla="*/ 615 w 3647"/>
                    <a:gd name="connsiteY3" fmla="*/ 270 h 281"/>
                    <a:gd name="connsiteX4" fmla="*/ 824 w 3647"/>
                    <a:gd name="connsiteY4" fmla="*/ 256 h 281"/>
                    <a:gd name="connsiteX5" fmla="*/ 2329 w 3647"/>
                    <a:gd name="connsiteY5" fmla="*/ 231 h 281"/>
                    <a:gd name="connsiteX6" fmla="*/ 2867 w 3647"/>
                    <a:gd name="connsiteY6" fmla="*/ 176 h 281"/>
                    <a:gd name="connsiteX7" fmla="*/ 2886 w 3647"/>
                    <a:gd name="connsiteY7" fmla="*/ 168 h 281"/>
                    <a:gd name="connsiteX8" fmla="*/ 3311 w 3647"/>
                    <a:gd name="connsiteY8" fmla="*/ 152 h 281"/>
                    <a:gd name="connsiteX9" fmla="*/ 3647 w 3647"/>
                    <a:gd name="connsiteY9" fmla="*/ 260 h 281"/>
                    <a:gd name="connsiteX0" fmla="*/ 0 w 3647"/>
                    <a:gd name="connsiteY0" fmla="*/ 0 h 306"/>
                    <a:gd name="connsiteX1" fmla="*/ 176 w 3647"/>
                    <a:gd name="connsiteY1" fmla="*/ 104 h 306"/>
                    <a:gd name="connsiteX2" fmla="*/ 384 w 3647"/>
                    <a:gd name="connsiteY2" fmla="*/ 192 h 306"/>
                    <a:gd name="connsiteX3" fmla="*/ 615 w 3647"/>
                    <a:gd name="connsiteY3" fmla="*/ 270 h 306"/>
                    <a:gd name="connsiteX4" fmla="*/ 824 w 3647"/>
                    <a:gd name="connsiteY4" fmla="*/ 256 h 306"/>
                    <a:gd name="connsiteX5" fmla="*/ 2329 w 3647"/>
                    <a:gd name="connsiteY5" fmla="*/ 231 h 306"/>
                    <a:gd name="connsiteX6" fmla="*/ 2867 w 3647"/>
                    <a:gd name="connsiteY6" fmla="*/ 176 h 306"/>
                    <a:gd name="connsiteX7" fmla="*/ 2886 w 3647"/>
                    <a:gd name="connsiteY7" fmla="*/ 168 h 306"/>
                    <a:gd name="connsiteX8" fmla="*/ 3311 w 3647"/>
                    <a:gd name="connsiteY8" fmla="*/ 152 h 306"/>
                    <a:gd name="connsiteX9" fmla="*/ 3647 w 3647"/>
                    <a:gd name="connsiteY9" fmla="*/ 260 h 306"/>
                    <a:gd name="connsiteX0" fmla="*/ 0 w 3647"/>
                    <a:gd name="connsiteY0" fmla="*/ 0 h 385"/>
                    <a:gd name="connsiteX1" fmla="*/ 176 w 3647"/>
                    <a:gd name="connsiteY1" fmla="*/ 104 h 385"/>
                    <a:gd name="connsiteX2" fmla="*/ 384 w 3647"/>
                    <a:gd name="connsiteY2" fmla="*/ 192 h 385"/>
                    <a:gd name="connsiteX3" fmla="*/ 615 w 3647"/>
                    <a:gd name="connsiteY3" fmla="*/ 270 h 385"/>
                    <a:gd name="connsiteX4" fmla="*/ 824 w 3647"/>
                    <a:gd name="connsiteY4" fmla="*/ 256 h 385"/>
                    <a:gd name="connsiteX5" fmla="*/ 2329 w 3647"/>
                    <a:gd name="connsiteY5" fmla="*/ 231 h 385"/>
                    <a:gd name="connsiteX6" fmla="*/ 2867 w 3647"/>
                    <a:gd name="connsiteY6" fmla="*/ 176 h 385"/>
                    <a:gd name="connsiteX7" fmla="*/ 2886 w 3647"/>
                    <a:gd name="connsiteY7" fmla="*/ 168 h 385"/>
                    <a:gd name="connsiteX8" fmla="*/ 3311 w 3647"/>
                    <a:gd name="connsiteY8" fmla="*/ 152 h 385"/>
                    <a:gd name="connsiteX9" fmla="*/ 3647 w 3647"/>
                    <a:gd name="connsiteY9" fmla="*/ 260 h 385"/>
                    <a:gd name="connsiteX0" fmla="*/ 0 w 3647"/>
                    <a:gd name="connsiteY0" fmla="*/ 0 h 306"/>
                    <a:gd name="connsiteX1" fmla="*/ 176 w 3647"/>
                    <a:gd name="connsiteY1" fmla="*/ 104 h 306"/>
                    <a:gd name="connsiteX2" fmla="*/ 384 w 3647"/>
                    <a:gd name="connsiteY2" fmla="*/ 192 h 306"/>
                    <a:gd name="connsiteX3" fmla="*/ 615 w 3647"/>
                    <a:gd name="connsiteY3" fmla="*/ 270 h 306"/>
                    <a:gd name="connsiteX4" fmla="*/ 824 w 3647"/>
                    <a:gd name="connsiteY4" fmla="*/ 256 h 306"/>
                    <a:gd name="connsiteX5" fmla="*/ 2329 w 3647"/>
                    <a:gd name="connsiteY5" fmla="*/ 231 h 306"/>
                    <a:gd name="connsiteX6" fmla="*/ 2867 w 3647"/>
                    <a:gd name="connsiteY6" fmla="*/ 176 h 306"/>
                    <a:gd name="connsiteX7" fmla="*/ 2886 w 3647"/>
                    <a:gd name="connsiteY7" fmla="*/ 168 h 306"/>
                    <a:gd name="connsiteX8" fmla="*/ 3311 w 3647"/>
                    <a:gd name="connsiteY8" fmla="*/ 152 h 306"/>
                    <a:gd name="connsiteX9" fmla="*/ 3647 w 3647"/>
                    <a:gd name="connsiteY9" fmla="*/ 260 h 306"/>
                    <a:gd name="connsiteX0" fmla="*/ 0 w 3647"/>
                    <a:gd name="connsiteY0" fmla="*/ 0 h 306"/>
                    <a:gd name="connsiteX1" fmla="*/ 176 w 3647"/>
                    <a:gd name="connsiteY1" fmla="*/ 104 h 306"/>
                    <a:gd name="connsiteX2" fmla="*/ 384 w 3647"/>
                    <a:gd name="connsiteY2" fmla="*/ 192 h 306"/>
                    <a:gd name="connsiteX3" fmla="*/ 615 w 3647"/>
                    <a:gd name="connsiteY3" fmla="*/ 270 h 306"/>
                    <a:gd name="connsiteX4" fmla="*/ 824 w 3647"/>
                    <a:gd name="connsiteY4" fmla="*/ 256 h 306"/>
                    <a:gd name="connsiteX5" fmla="*/ 2329 w 3647"/>
                    <a:gd name="connsiteY5" fmla="*/ 231 h 306"/>
                    <a:gd name="connsiteX6" fmla="*/ 2867 w 3647"/>
                    <a:gd name="connsiteY6" fmla="*/ 176 h 306"/>
                    <a:gd name="connsiteX7" fmla="*/ 2886 w 3647"/>
                    <a:gd name="connsiteY7" fmla="*/ 168 h 306"/>
                    <a:gd name="connsiteX8" fmla="*/ 3311 w 3647"/>
                    <a:gd name="connsiteY8" fmla="*/ 152 h 306"/>
                    <a:gd name="connsiteX9" fmla="*/ 3647 w 3647"/>
                    <a:gd name="connsiteY9" fmla="*/ 260 h 306"/>
                    <a:gd name="connsiteX0" fmla="*/ 0 w 3647"/>
                    <a:gd name="connsiteY0" fmla="*/ 0 h 289"/>
                    <a:gd name="connsiteX1" fmla="*/ 176 w 3647"/>
                    <a:gd name="connsiteY1" fmla="*/ 104 h 289"/>
                    <a:gd name="connsiteX2" fmla="*/ 384 w 3647"/>
                    <a:gd name="connsiteY2" fmla="*/ 192 h 289"/>
                    <a:gd name="connsiteX3" fmla="*/ 615 w 3647"/>
                    <a:gd name="connsiteY3" fmla="*/ 270 h 289"/>
                    <a:gd name="connsiteX4" fmla="*/ 824 w 3647"/>
                    <a:gd name="connsiteY4" fmla="*/ 256 h 289"/>
                    <a:gd name="connsiteX5" fmla="*/ 2329 w 3647"/>
                    <a:gd name="connsiteY5" fmla="*/ 231 h 289"/>
                    <a:gd name="connsiteX6" fmla="*/ 2867 w 3647"/>
                    <a:gd name="connsiteY6" fmla="*/ 176 h 289"/>
                    <a:gd name="connsiteX7" fmla="*/ 2886 w 3647"/>
                    <a:gd name="connsiteY7" fmla="*/ 168 h 289"/>
                    <a:gd name="connsiteX8" fmla="*/ 3311 w 3647"/>
                    <a:gd name="connsiteY8" fmla="*/ 152 h 289"/>
                    <a:gd name="connsiteX9" fmla="*/ 3647 w 3647"/>
                    <a:gd name="connsiteY9" fmla="*/ 260 h 289"/>
                    <a:gd name="connsiteX0" fmla="*/ 0 w 3647"/>
                    <a:gd name="connsiteY0" fmla="*/ 0 h 270"/>
                    <a:gd name="connsiteX1" fmla="*/ 176 w 3647"/>
                    <a:gd name="connsiteY1" fmla="*/ 104 h 270"/>
                    <a:gd name="connsiteX2" fmla="*/ 384 w 3647"/>
                    <a:gd name="connsiteY2" fmla="*/ 192 h 270"/>
                    <a:gd name="connsiteX3" fmla="*/ 615 w 3647"/>
                    <a:gd name="connsiteY3" fmla="*/ 270 h 270"/>
                    <a:gd name="connsiteX4" fmla="*/ 824 w 3647"/>
                    <a:gd name="connsiteY4" fmla="*/ 256 h 270"/>
                    <a:gd name="connsiteX5" fmla="*/ 2329 w 3647"/>
                    <a:gd name="connsiteY5" fmla="*/ 231 h 270"/>
                    <a:gd name="connsiteX6" fmla="*/ 2867 w 3647"/>
                    <a:gd name="connsiteY6" fmla="*/ 176 h 270"/>
                    <a:gd name="connsiteX7" fmla="*/ 2886 w 3647"/>
                    <a:gd name="connsiteY7" fmla="*/ 168 h 270"/>
                    <a:gd name="connsiteX8" fmla="*/ 3311 w 3647"/>
                    <a:gd name="connsiteY8" fmla="*/ 152 h 270"/>
                    <a:gd name="connsiteX9" fmla="*/ 3647 w 3647"/>
                    <a:gd name="connsiteY9" fmla="*/ 260 h 270"/>
                    <a:gd name="connsiteX0" fmla="*/ 0 w 3647"/>
                    <a:gd name="connsiteY0" fmla="*/ 0 h 270"/>
                    <a:gd name="connsiteX1" fmla="*/ 176 w 3647"/>
                    <a:gd name="connsiteY1" fmla="*/ 104 h 270"/>
                    <a:gd name="connsiteX2" fmla="*/ 384 w 3647"/>
                    <a:gd name="connsiteY2" fmla="*/ 192 h 270"/>
                    <a:gd name="connsiteX3" fmla="*/ 615 w 3647"/>
                    <a:gd name="connsiteY3" fmla="*/ 270 h 270"/>
                    <a:gd name="connsiteX4" fmla="*/ 824 w 3647"/>
                    <a:gd name="connsiteY4" fmla="*/ 256 h 270"/>
                    <a:gd name="connsiteX5" fmla="*/ 2329 w 3647"/>
                    <a:gd name="connsiteY5" fmla="*/ 231 h 270"/>
                    <a:gd name="connsiteX6" fmla="*/ 2867 w 3647"/>
                    <a:gd name="connsiteY6" fmla="*/ 176 h 270"/>
                    <a:gd name="connsiteX7" fmla="*/ 2886 w 3647"/>
                    <a:gd name="connsiteY7" fmla="*/ 168 h 270"/>
                    <a:gd name="connsiteX8" fmla="*/ 3311 w 3647"/>
                    <a:gd name="connsiteY8" fmla="*/ 152 h 270"/>
                    <a:gd name="connsiteX9" fmla="*/ 3647 w 3647"/>
                    <a:gd name="connsiteY9" fmla="*/ 260 h 270"/>
                    <a:gd name="connsiteX0" fmla="*/ 0 w 3647"/>
                    <a:gd name="connsiteY0" fmla="*/ 0 h 270"/>
                    <a:gd name="connsiteX1" fmla="*/ 176 w 3647"/>
                    <a:gd name="connsiteY1" fmla="*/ 104 h 270"/>
                    <a:gd name="connsiteX2" fmla="*/ 384 w 3647"/>
                    <a:gd name="connsiteY2" fmla="*/ 192 h 270"/>
                    <a:gd name="connsiteX3" fmla="*/ 615 w 3647"/>
                    <a:gd name="connsiteY3" fmla="*/ 270 h 270"/>
                    <a:gd name="connsiteX4" fmla="*/ 824 w 3647"/>
                    <a:gd name="connsiteY4" fmla="*/ 256 h 270"/>
                    <a:gd name="connsiteX5" fmla="*/ 2329 w 3647"/>
                    <a:gd name="connsiteY5" fmla="*/ 231 h 270"/>
                    <a:gd name="connsiteX6" fmla="*/ 2867 w 3647"/>
                    <a:gd name="connsiteY6" fmla="*/ 176 h 270"/>
                    <a:gd name="connsiteX7" fmla="*/ 2886 w 3647"/>
                    <a:gd name="connsiteY7" fmla="*/ 168 h 270"/>
                    <a:gd name="connsiteX8" fmla="*/ 3311 w 3647"/>
                    <a:gd name="connsiteY8" fmla="*/ 152 h 270"/>
                    <a:gd name="connsiteX9" fmla="*/ 3647 w 3647"/>
                    <a:gd name="connsiteY9" fmla="*/ 260 h 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47" h="270">
                      <a:moveTo>
                        <a:pt x="0" y="0"/>
                      </a:moveTo>
                      <a:lnTo>
                        <a:pt x="176" y="104"/>
                      </a:lnTo>
                      <a:lnTo>
                        <a:pt x="384" y="192"/>
                      </a:lnTo>
                      <a:cubicBezTo>
                        <a:pt x="457" y="220"/>
                        <a:pt x="483" y="237"/>
                        <a:pt x="615" y="270"/>
                      </a:cubicBezTo>
                      <a:cubicBezTo>
                        <a:pt x="784" y="256"/>
                        <a:pt x="591" y="261"/>
                        <a:pt x="824" y="256"/>
                      </a:cubicBezTo>
                      <a:lnTo>
                        <a:pt x="2329" y="231"/>
                      </a:lnTo>
                      <a:cubicBezTo>
                        <a:pt x="2669" y="218"/>
                        <a:pt x="2703" y="189"/>
                        <a:pt x="2867" y="176"/>
                      </a:cubicBezTo>
                      <a:cubicBezTo>
                        <a:pt x="2873" y="173"/>
                        <a:pt x="2880" y="171"/>
                        <a:pt x="2886" y="168"/>
                      </a:cubicBezTo>
                      <a:cubicBezTo>
                        <a:pt x="2892" y="165"/>
                        <a:pt x="3184" y="137"/>
                        <a:pt x="3311" y="152"/>
                      </a:cubicBezTo>
                      <a:cubicBezTo>
                        <a:pt x="3438" y="167"/>
                        <a:pt x="3583" y="224"/>
                        <a:pt x="3647" y="260"/>
                      </a:cubicBez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336" name="Freeform 23"/>
                <p:cNvSpPr>
                  <a:spLocks/>
                </p:cNvSpPr>
                <p:nvPr/>
              </p:nvSpPr>
              <p:spPr bwMode="auto">
                <a:xfrm>
                  <a:off x="4399585" y="1566925"/>
                  <a:ext cx="547687" cy="1871663"/>
                </a:xfrm>
                <a:custGeom>
                  <a:avLst/>
                  <a:gdLst>
                    <a:gd name="T0" fmla="*/ 204 w 345"/>
                    <a:gd name="T1" fmla="*/ 1179 h 1179"/>
                    <a:gd name="T2" fmla="*/ 297 w 345"/>
                    <a:gd name="T3" fmla="*/ 1068 h 1179"/>
                    <a:gd name="T4" fmla="*/ 345 w 345"/>
                    <a:gd name="T5" fmla="*/ 876 h 1179"/>
                    <a:gd name="T6" fmla="*/ 321 w 345"/>
                    <a:gd name="T7" fmla="*/ 700 h 1179"/>
                    <a:gd name="T8" fmla="*/ 225 w 345"/>
                    <a:gd name="T9" fmla="*/ 468 h 1179"/>
                    <a:gd name="T10" fmla="*/ 105 w 345"/>
                    <a:gd name="T11" fmla="*/ 204 h 1179"/>
                    <a:gd name="T12" fmla="*/ 0 w 345"/>
                    <a:gd name="T13" fmla="*/ 0 h 11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5"/>
                    <a:gd name="T22" fmla="*/ 0 h 1179"/>
                    <a:gd name="T23" fmla="*/ 345 w 345"/>
                    <a:gd name="T24" fmla="*/ 1179 h 117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5" h="1179">
                      <a:moveTo>
                        <a:pt x="204" y="1179"/>
                      </a:moveTo>
                      <a:lnTo>
                        <a:pt x="297" y="1068"/>
                      </a:lnTo>
                      <a:lnTo>
                        <a:pt x="345" y="876"/>
                      </a:lnTo>
                      <a:lnTo>
                        <a:pt x="321" y="700"/>
                      </a:lnTo>
                      <a:lnTo>
                        <a:pt x="225" y="468"/>
                      </a:lnTo>
                      <a:lnTo>
                        <a:pt x="105" y="2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337" name="Freeform 24"/>
                <p:cNvSpPr>
                  <a:spLocks/>
                </p:cNvSpPr>
                <p:nvPr/>
              </p:nvSpPr>
              <p:spPr bwMode="auto">
                <a:xfrm>
                  <a:off x="4906963" y="196850"/>
                  <a:ext cx="288925" cy="2943225"/>
                </a:xfrm>
                <a:custGeom>
                  <a:avLst/>
                  <a:gdLst>
                    <a:gd name="T0" fmla="*/ 0 w 182"/>
                    <a:gd name="T1" fmla="*/ 1854 h 1854"/>
                    <a:gd name="T2" fmla="*/ 54 w 182"/>
                    <a:gd name="T3" fmla="*/ 1716 h 1854"/>
                    <a:gd name="T4" fmla="*/ 102 w 182"/>
                    <a:gd name="T5" fmla="*/ 1564 h 1854"/>
                    <a:gd name="T6" fmla="*/ 135 w 182"/>
                    <a:gd name="T7" fmla="*/ 1137 h 1854"/>
                    <a:gd name="T8" fmla="*/ 150 w 182"/>
                    <a:gd name="T9" fmla="*/ 972 h 1854"/>
                    <a:gd name="T10" fmla="*/ 174 w 182"/>
                    <a:gd name="T11" fmla="*/ 708 h 1854"/>
                    <a:gd name="T12" fmla="*/ 182 w 182"/>
                    <a:gd name="T13" fmla="*/ 428 h 1854"/>
                    <a:gd name="T14" fmla="*/ 177 w 182"/>
                    <a:gd name="T15" fmla="*/ 0 h 18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2"/>
                    <a:gd name="T25" fmla="*/ 0 h 1854"/>
                    <a:gd name="T26" fmla="*/ 182 w 182"/>
                    <a:gd name="T27" fmla="*/ 1854 h 18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2" h="1854">
                      <a:moveTo>
                        <a:pt x="0" y="1854"/>
                      </a:moveTo>
                      <a:lnTo>
                        <a:pt x="54" y="1716"/>
                      </a:lnTo>
                      <a:lnTo>
                        <a:pt x="102" y="1564"/>
                      </a:lnTo>
                      <a:lnTo>
                        <a:pt x="135" y="1137"/>
                      </a:lnTo>
                      <a:lnTo>
                        <a:pt x="150" y="972"/>
                      </a:lnTo>
                      <a:lnTo>
                        <a:pt x="174" y="708"/>
                      </a:lnTo>
                      <a:lnTo>
                        <a:pt x="182" y="428"/>
                      </a:lnTo>
                      <a:lnTo>
                        <a:pt x="177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338" name="Freeform 26"/>
                <p:cNvSpPr>
                  <a:spLocks/>
                </p:cNvSpPr>
                <p:nvPr/>
              </p:nvSpPr>
              <p:spPr bwMode="auto">
                <a:xfrm>
                  <a:off x="4897438" y="-50800"/>
                  <a:ext cx="1719262" cy="3219450"/>
                </a:xfrm>
                <a:custGeom>
                  <a:avLst/>
                  <a:gdLst>
                    <a:gd name="T0" fmla="*/ 0 w 1083"/>
                    <a:gd name="T1" fmla="*/ 2028 h 2028"/>
                    <a:gd name="T2" fmla="*/ 372 w 1083"/>
                    <a:gd name="T3" fmla="*/ 1440 h 2028"/>
                    <a:gd name="T4" fmla="*/ 756 w 1083"/>
                    <a:gd name="T5" fmla="*/ 720 h 2028"/>
                    <a:gd name="T6" fmla="*/ 1083 w 1083"/>
                    <a:gd name="T7" fmla="*/ 0 h 20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3"/>
                    <a:gd name="T13" fmla="*/ 0 h 2028"/>
                    <a:gd name="T14" fmla="*/ 1083 w 1083"/>
                    <a:gd name="T15" fmla="*/ 2028 h 20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3" h="2028">
                      <a:moveTo>
                        <a:pt x="0" y="2028"/>
                      </a:moveTo>
                      <a:lnTo>
                        <a:pt x="372" y="1440"/>
                      </a:lnTo>
                      <a:lnTo>
                        <a:pt x="756" y="720"/>
                      </a:lnTo>
                      <a:lnTo>
                        <a:pt x="1083" y="0"/>
                      </a:ln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" name="Rectangular Callout 5"/>
                <p:cNvSpPr>
                  <a:spLocks noChangeArrowheads="1"/>
                </p:cNvSpPr>
                <p:nvPr/>
              </p:nvSpPr>
              <p:spPr bwMode="auto">
                <a:xfrm>
                  <a:off x="141288" y="2771336"/>
                  <a:ext cx="1763712" cy="381000"/>
                </a:xfrm>
                <a:prstGeom prst="wedgeRectCallout">
                  <a:avLst>
                    <a:gd name="adj1" fmla="val 124250"/>
                    <a:gd name="adj2" fmla="val 6927"/>
                  </a:avLst>
                </a:prstGeom>
                <a:solidFill>
                  <a:srgbClr val="C00000">
                    <a:alpha val="47058"/>
                  </a:srgbClr>
                </a:solidFill>
                <a:ln w="444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en-US" sz="2400" b="1" dirty="0">
                      <a:solidFill>
                        <a:srgbClr val="FFFF00"/>
                      </a:solidFill>
                    </a:rPr>
                    <a:t>SLOCs</a:t>
                  </a:r>
                  <a:endParaRPr lang="en-GB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2289773" y="526086"/>
                  <a:ext cx="1298942" cy="2590799"/>
                </a:xfrm>
                <a:custGeom>
                  <a:avLst/>
                  <a:gdLst>
                    <a:gd name="connsiteX0" fmla="*/ 427940 w 427940"/>
                    <a:gd name="connsiteY0" fmla="*/ 804672 h 804672"/>
                    <a:gd name="connsiteX1" fmla="*/ 40234 w 427940"/>
                    <a:gd name="connsiteY1" fmla="*/ 409652 h 804672"/>
                    <a:gd name="connsiteX2" fmla="*/ 186538 w 427940"/>
                    <a:gd name="connsiteY2" fmla="*/ 0 h 804672"/>
                    <a:gd name="connsiteX0" fmla="*/ 481065 w 481065"/>
                    <a:gd name="connsiteY0" fmla="*/ 962080 h 962080"/>
                    <a:gd name="connsiteX1" fmla="*/ 93359 w 481065"/>
                    <a:gd name="connsiteY1" fmla="*/ 567060 h 962080"/>
                    <a:gd name="connsiteX2" fmla="*/ 93269 w 481065"/>
                    <a:gd name="connsiteY2" fmla="*/ 0 h 962080"/>
                    <a:gd name="connsiteX0" fmla="*/ 481065 w 481065"/>
                    <a:gd name="connsiteY0" fmla="*/ 1025043 h 1025043"/>
                    <a:gd name="connsiteX1" fmla="*/ 93359 w 481065"/>
                    <a:gd name="connsiteY1" fmla="*/ 630023 h 1025043"/>
                    <a:gd name="connsiteX2" fmla="*/ 93269 w 481065"/>
                    <a:gd name="connsiteY2" fmla="*/ 0 h 1025043"/>
                    <a:gd name="connsiteX0" fmla="*/ 481065 w 481065"/>
                    <a:gd name="connsiteY0" fmla="*/ 1025043 h 1025043"/>
                    <a:gd name="connsiteX1" fmla="*/ 93359 w 481065"/>
                    <a:gd name="connsiteY1" fmla="*/ 630023 h 1025043"/>
                    <a:gd name="connsiteX2" fmla="*/ 93269 w 481065"/>
                    <a:gd name="connsiteY2" fmla="*/ 0 h 1025043"/>
                    <a:gd name="connsiteX0" fmla="*/ 481065 w 481065"/>
                    <a:gd name="connsiteY0" fmla="*/ 1025043 h 1025043"/>
                    <a:gd name="connsiteX1" fmla="*/ 93359 w 481065"/>
                    <a:gd name="connsiteY1" fmla="*/ 630023 h 1025043"/>
                    <a:gd name="connsiteX2" fmla="*/ 93269 w 481065"/>
                    <a:gd name="connsiteY2" fmla="*/ 0 h 1025043"/>
                    <a:gd name="connsiteX0" fmla="*/ 481065 w 481065"/>
                    <a:gd name="connsiteY0" fmla="*/ 1056525 h 1056525"/>
                    <a:gd name="connsiteX1" fmla="*/ 93359 w 481065"/>
                    <a:gd name="connsiteY1" fmla="*/ 630023 h 1056525"/>
                    <a:gd name="connsiteX2" fmla="*/ 93269 w 481065"/>
                    <a:gd name="connsiteY2" fmla="*/ 0 h 105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1065" h="1056525">
                      <a:moveTo>
                        <a:pt x="481065" y="1056525"/>
                      </a:moveTo>
                      <a:cubicBezTo>
                        <a:pt x="307329" y="926071"/>
                        <a:pt x="157992" y="806110"/>
                        <a:pt x="93359" y="630023"/>
                      </a:cubicBezTo>
                      <a:cubicBezTo>
                        <a:pt x="28726" y="453936"/>
                        <a:pt x="0" y="137770"/>
                        <a:pt x="93269" y="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-15767" y="3468414"/>
                  <a:ext cx="4824249" cy="2948152"/>
                </a:xfrm>
                <a:custGeom>
                  <a:avLst/>
                  <a:gdLst>
                    <a:gd name="connsiteX0" fmla="*/ 0 w 9222828"/>
                    <a:gd name="connsiteY0" fmla="*/ 3174124 h 3174124"/>
                    <a:gd name="connsiteX1" fmla="*/ 1907628 w 9222828"/>
                    <a:gd name="connsiteY1" fmla="*/ 2370082 h 3174124"/>
                    <a:gd name="connsiteX2" fmla="*/ 2885090 w 9222828"/>
                    <a:gd name="connsiteY2" fmla="*/ 1692165 h 3174124"/>
                    <a:gd name="connsiteX3" fmla="*/ 3673366 w 9222828"/>
                    <a:gd name="connsiteY3" fmla="*/ 698937 h 3174124"/>
                    <a:gd name="connsiteX4" fmla="*/ 4256690 w 9222828"/>
                    <a:gd name="connsiteY4" fmla="*/ 320565 h 3174124"/>
                    <a:gd name="connsiteX5" fmla="*/ 4824249 w 9222828"/>
                    <a:gd name="connsiteY5" fmla="*/ 225972 h 3174124"/>
                    <a:gd name="connsiteX6" fmla="*/ 6195849 w 9222828"/>
                    <a:gd name="connsiteY6" fmla="*/ 147144 h 3174124"/>
                    <a:gd name="connsiteX7" fmla="*/ 7614745 w 9222828"/>
                    <a:gd name="connsiteY7" fmla="*/ 131379 h 3174124"/>
                    <a:gd name="connsiteX8" fmla="*/ 8639504 w 9222828"/>
                    <a:gd name="connsiteY8" fmla="*/ 5255 h 3174124"/>
                    <a:gd name="connsiteX9" fmla="*/ 9222828 w 9222828"/>
                    <a:gd name="connsiteY9" fmla="*/ 162910 h 3174124"/>
                    <a:gd name="connsiteX0" fmla="*/ 0 w 9222828"/>
                    <a:gd name="connsiteY0" fmla="*/ 3174124 h 3174124"/>
                    <a:gd name="connsiteX1" fmla="*/ 1907628 w 9222828"/>
                    <a:gd name="connsiteY1" fmla="*/ 2370082 h 3174124"/>
                    <a:gd name="connsiteX2" fmla="*/ 2885090 w 9222828"/>
                    <a:gd name="connsiteY2" fmla="*/ 1692165 h 3174124"/>
                    <a:gd name="connsiteX3" fmla="*/ 3673366 w 9222828"/>
                    <a:gd name="connsiteY3" fmla="*/ 698937 h 3174124"/>
                    <a:gd name="connsiteX4" fmla="*/ 4256690 w 9222828"/>
                    <a:gd name="connsiteY4" fmla="*/ 320565 h 3174124"/>
                    <a:gd name="connsiteX5" fmla="*/ 4824249 w 9222828"/>
                    <a:gd name="connsiteY5" fmla="*/ 225972 h 3174124"/>
                    <a:gd name="connsiteX6" fmla="*/ 6195849 w 9222828"/>
                    <a:gd name="connsiteY6" fmla="*/ 147144 h 3174124"/>
                    <a:gd name="connsiteX7" fmla="*/ 7614745 w 9222828"/>
                    <a:gd name="connsiteY7" fmla="*/ 131379 h 3174124"/>
                    <a:gd name="connsiteX8" fmla="*/ 8639504 w 9222828"/>
                    <a:gd name="connsiteY8" fmla="*/ 5255 h 3174124"/>
                    <a:gd name="connsiteX9" fmla="*/ 9222828 w 9222828"/>
                    <a:gd name="connsiteY9" fmla="*/ 162910 h 3174124"/>
                    <a:gd name="connsiteX0" fmla="*/ 0 w 8639504"/>
                    <a:gd name="connsiteY0" fmla="*/ 3174124 h 3174124"/>
                    <a:gd name="connsiteX1" fmla="*/ 1907628 w 8639504"/>
                    <a:gd name="connsiteY1" fmla="*/ 2370082 h 3174124"/>
                    <a:gd name="connsiteX2" fmla="*/ 2885090 w 8639504"/>
                    <a:gd name="connsiteY2" fmla="*/ 1692165 h 3174124"/>
                    <a:gd name="connsiteX3" fmla="*/ 3673366 w 8639504"/>
                    <a:gd name="connsiteY3" fmla="*/ 698937 h 3174124"/>
                    <a:gd name="connsiteX4" fmla="*/ 4256690 w 8639504"/>
                    <a:gd name="connsiteY4" fmla="*/ 320565 h 3174124"/>
                    <a:gd name="connsiteX5" fmla="*/ 4824249 w 8639504"/>
                    <a:gd name="connsiteY5" fmla="*/ 225972 h 3174124"/>
                    <a:gd name="connsiteX6" fmla="*/ 6195849 w 8639504"/>
                    <a:gd name="connsiteY6" fmla="*/ 147144 h 3174124"/>
                    <a:gd name="connsiteX7" fmla="*/ 7614745 w 8639504"/>
                    <a:gd name="connsiteY7" fmla="*/ 131379 h 3174124"/>
                    <a:gd name="connsiteX8" fmla="*/ 8639504 w 8639504"/>
                    <a:gd name="connsiteY8" fmla="*/ 5255 h 3174124"/>
                    <a:gd name="connsiteX0" fmla="*/ 0 w 7614745"/>
                    <a:gd name="connsiteY0" fmla="*/ 3042745 h 3042745"/>
                    <a:gd name="connsiteX1" fmla="*/ 1907628 w 7614745"/>
                    <a:gd name="connsiteY1" fmla="*/ 2238703 h 3042745"/>
                    <a:gd name="connsiteX2" fmla="*/ 2885090 w 7614745"/>
                    <a:gd name="connsiteY2" fmla="*/ 1560786 h 3042745"/>
                    <a:gd name="connsiteX3" fmla="*/ 3673366 w 7614745"/>
                    <a:gd name="connsiteY3" fmla="*/ 567558 h 3042745"/>
                    <a:gd name="connsiteX4" fmla="*/ 4256690 w 7614745"/>
                    <a:gd name="connsiteY4" fmla="*/ 189186 h 3042745"/>
                    <a:gd name="connsiteX5" fmla="*/ 4824249 w 7614745"/>
                    <a:gd name="connsiteY5" fmla="*/ 94593 h 3042745"/>
                    <a:gd name="connsiteX6" fmla="*/ 6195849 w 7614745"/>
                    <a:gd name="connsiteY6" fmla="*/ 15765 h 3042745"/>
                    <a:gd name="connsiteX7" fmla="*/ 7614745 w 7614745"/>
                    <a:gd name="connsiteY7" fmla="*/ 0 h 3042745"/>
                    <a:gd name="connsiteX0" fmla="*/ 0 w 6195849"/>
                    <a:gd name="connsiteY0" fmla="*/ 3026980 h 3026980"/>
                    <a:gd name="connsiteX1" fmla="*/ 1907628 w 6195849"/>
                    <a:gd name="connsiteY1" fmla="*/ 2222938 h 3026980"/>
                    <a:gd name="connsiteX2" fmla="*/ 2885090 w 6195849"/>
                    <a:gd name="connsiteY2" fmla="*/ 1545021 h 3026980"/>
                    <a:gd name="connsiteX3" fmla="*/ 3673366 w 6195849"/>
                    <a:gd name="connsiteY3" fmla="*/ 551793 h 3026980"/>
                    <a:gd name="connsiteX4" fmla="*/ 4256690 w 6195849"/>
                    <a:gd name="connsiteY4" fmla="*/ 173421 h 3026980"/>
                    <a:gd name="connsiteX5" fmla="*/ 4824249 w 6195849"/>
                    <a:gd name="connsiteY5" fmla="*/ 78828 h 3026980"/>
                    <a:gd name="connsiteX6" fmla="*/ 6195849 w 6195849"/>
                    <a:gd name="connsiteY6" fmla="*/ 0 h 3026980"/>
                    <a:gd name="connsiteX0" fmla="*/ 0 w 4824249"/>
                    <a:gd name="connsiteY0" fmla="*/ 2948152 h 2948152"/>
                    <a:gd name="connsiteX1" fmla="*/ 1907628 w 4824249"/>
                    <a:gd name="connsiteY1" fmla="*/ 2144110 h 2948152"/>
                    <a:gd name="connsiteX2" fmla="*/ 2885090 w 4824249"/>
                    <a:gd name="connsiteY2" fmla="*/ 1466193 h 2948152"/>
                    <a:gd name="connsiteX3" fmla="*/ 3673366 w 4824249"/>
                    <a:gd name="connsiteY3" fmla="*/ 472965 h 2948152"/>
                    <a:gd name="connsiteX4" fmla="*/ 4256690 w 4824249"/>
                    <a:gd name="connsiteY4" fmla="*/ 94593 h 2948152"/>
                    <a:gd name="connsiteX5" fmla="*/ 4824249 w 4824249"/>
                    <a:gd name="connsiteY5" fmla="*/ 0 h 294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24249" h="2948152">
                      <a:moveTo>
                        <a:pt x="0" y="2948152"/>
                      </a:moveTo>
                      <a:cubicBezTo>
                        <a:pt x="713390" y="2669627"/>
                        <a:pt x="1426780" y="2391103"/>
                        <a:pt x="1907628" y="2144110"/>
                      </a:cubicBezTo>
                      <a:cubicBezTo>
                        <a:pt x="2388476" y="1897117"/>
                        <a:pt x="2590800" y="1744717"/>
                        <a:pt x="2885090" y="1466193"/>
                      </a:cubicBezTo>
                      <a:cubicBezTo>
                        <a:pt x="3179380" y="1187669"/>
                        <a:pt x="3444766" y="701565"/>
                        <a:pt x="3673366" y="472965"/>
                      </a:cubicBezTo>
                      <a:cubicBezTo>
                        <a:pt x="3901966" y="244365"/>
                        <a:pt x="4064876" y="173420"/>
                        <a:pt x="4256690" y="94593"/>
                      </a:cubicBezTo>
                      <a:cubicBezTo>
                        <a:pt x="4448504" y="15766"/>
                        <a:pt x="4501056" y="28903"/>
                        <a:pt x="4824249" y="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-63062" y="2270234"/>
                  <a:ext cx="4650828" cy="1245476"/>
                </a:xfrm>
                <a:custGeom>
                  <a:avLst/>
                  <a:gdLst>
                    <a:gd name="connsiteX0" fmla="*/ 0 w 4650828"/>
                    <a:gd name="connsiteY0" fmla="*/ 0 h 1245476"/>
                    <a:gd name="connsiteX1" fmla="*/ 1213945 w 4650828"/>
                    <a:gd name="connsiteY1" fmla="*/ 362607 h 1245476"/>
                    <a:gd name="connsiteX2" fmla="*/ 2617076 w 4650828"/>
                    <a:gd name="connsiteY2" fmla="*/ 614856 h 1245476"/>
                    <a:gd name="connsiteX3" fmla="*/ 3957145 w 4650828"/>
                    <a:gd name="connsiteY3" fmla="*/ 1150883 h 1245476"/>
                    <a:gd name="connsiteX4" fmla="*/ 4650828 w 4650828"/>
                    <a:gd name="connsiteY4" fmla="*/ 1182414 h 1245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0828" h="1245476">
                      <a:moveTo>
                        <a:pt x="0" y="0"/>
                      </a:moveTo>
                      <a:cubicBezTo>
                        <a:pt x="388883" y="130065"/>
                        <a:pt x="777766" y="260131"/>
                        <a:pt x="1213945" y="362607"/>
                      </a:cubicBezTo>
                      <a:cubicBezTo>
                        <a:pt x="1650124" y="465083"/>
                        <a:pt x="2159876" y="483477"/>
                        <a:pt x="2617076" y="614856"/>
                      </a:cubicBezTo>
                      <a:cubicBezTo>
                        <a:pt x="3074276" y="746235"/>
                        <a:pt x="3618186" y="1056290"/>
                        <a:pt x="3957145" y="1150883"/>
                      </a:cubicBezTo>
                      <a:cubicBezTo>
                        <a:pt x="4296104" y="1245476"/>
                        <a:pt x="4473466" y="1213945"/>
                        <a:pt x="4650828" y="1182414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3" name="Freeform 22"/>
            <p:cNvSpPr/>
            <p:nvPr/>
          </p:nvSpPr>
          <p:spPr>
            <a:xfrm>
              <a:off x="4572000" y="3452649"/>
              <a:ext cx="4721772" cy="3029606"/>
            </a:xfrm>
            <a:custGeom>
              <a:avLst/>
              <a:gdLst>
                <a:gd name="connsiteX0" fmla="*/ 0 w 4721772"/>
                <a:gd name="connsiteY0" fmla="*/ 0 h 3029606"/>
                <a:gd name="connsiteX1" fmla="*/ 1166648 w 4721772"/>
                <a:gd name="connsiteY1" fmla="*/ 173420 h 3029606"/>
                <a:gd name="connsiteX2" fmla="*/ 2017986 w 4721772"/>
                <a:gd name="connsiteY2" fmla="*/ 583324 h 3029606"/>
                <a:gd name="connsiteX3" fmla="*/ 3294993 w 4721772"/>
                <a:gd name="connsiteY3" fmla="*/ 1671145 h 3029606"/>
                <a:gd name="connsiteX4" fmla="*/ 4508938 w 4721772"/>
                <a:gd name="connsiteY4" fmla="*/ 2822027 h 3029606"/>
                <a:gd name="connsiteX5" fmla="*/ 4572000 w 4721772"/>
                <a:gd name="connsiteY5" fmla="*/ 2916620 h 302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772" h="3029606">
                  <a:moveTo>
                    <a:pt x="0" y="0"/>
                  </a:moveTo>
                  <a:cubicBezTo>
                    <a:pt x="415158" y="38099"/>
                    <a:pt x="830317" y="76199"/>
                    <a:pt x="1166648" y="173420"/>
                  </a:cubicBezTo>
                  <a:cubicBezTo>
                    <a:pt x="1502979" y="270641"/>
                    <a:pt x="1663262" y="333703"/>
                    <a:pt x="2017986" y="583324"/>
                  </a:cubicBezTo>
                  <a:cubicBezTo>
                    <a:pt x="2372710" y="832945"/>
                    <a:pt x="2879834" y="1298028"/>
                    <a:pt x="3294993" y="1671145"/>
                  </a:cubicBezTo>
                  <a:cubicBezTo>
                    <a:pt x="3710152" y="2044262"/>
                    <a:pt x="4296104" y="2614448"/>
                    <a:pt x="4508938" y="2822027"/>
                  </a:cubicBezTo>
                  <a:cubicBezTo>
                    <a:pt x="4721772" y="3029606"/>
                    <a:pt x="4646886" y="2973113"/>
                    <a:pt x="4572000" y="291662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152400" y="5562600"/>
            <a:ext cx="1752600" cy="1219200"/>
          </a:xfrm>
          <a:prstGeom prst="wedgeRectCallout">
            <a:avLst>
              <a:gd name="adj1" fmla="val 186213"/>
              <a:gd name="adj2" fmla="val -49679"/>
            </a:avLst>
          </a:prstGeom>
          <a:solidFill>
            <a:schemeClr val="accent2">
              <a:lumMod val="40000"/>
              <a:lumOff val="60000"/>
            </a:schemeClr>
          </a:solidFill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Continental Margin :outer limit of the claim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3124200" y="1066800"/>
            <a:ext cx="990600" cy="457200"/>
          </a:xfrm>
          <a:prstGeom prst="wedgeRectCallout">
            <a:avLst>
              <a:gd name="adj1" fmla="val 65764"/>
              <a:gd name="adj2" fmla="val 272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Coastline </a:t>
            </a:r>
          </a:p>
          <a:p>
            <a:pPr>
              <a:defRPr/>
            </a:pPr>
            <a:r>
              <a:rPr lang="en-GB" sz="14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1,340</a:t>
            </a:r>
            <a:r>
              <a:rPr lang="en-GB" sz="14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Km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15766" y="196850"/>
            <a:ext cx="8839200" cy="5078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MARITIME </a:t>
            </a:r>
            <a:r>
              <a:rPr lang="en-US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INTERESTS  OF SRI LANKA </a:t>
            </a:r>
            <a:endParaRPr lang="en-GB" sz="27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6_Office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GUT Kumara</dc:creator>
  <cp:lastModifiedBy>Lakshitha</cp:lastModifiedBy>
  <cp:revision>3</cp:revision>
  <dcterms:created xsi:type="dcterms:W3CDTF">2013-01-08T05:27:29Z</dcterms:created>
  <dcterms:modified xsi:type="dcterms:W3CDTF">2013-01-08T05:45:40Z</dcterms:modified>
</cp:coreProperties>
</file>